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9" r:id="rId1"/>
    <p:sldMasterId id="2147483700" r:id="rId2"/>
    <p:sldMasterId id="2147483713" r:id="rId3"/>
  </p:sldMasterIdLst>
  <p:notesMasterIdLst>
    <p:notesMasterId r:id="rId25"/>
  </p:notesMasterIdLst>
  <p:sldIdLst>
    <p:sldId id="256" r:id="rId4"/>
    <p:sldId id="257" r:id="rId5"/>
    <p:sldId id="259" r:id="rId6"/>
    <p:sldId id="260" r:id="rId7"/>
    <p:sldId id="275" r:id="rId8"/>
    <p:sldId id="261" r:id="rId9"/>
    <p:sldId id="265" r:id="rId10"/>
    <p:sldId id="274" r:id="rId11"/>
    <p:sldId id="266" r:id="rId12"/>
    <p:sldId id="268" r:id="rId13"/>
    <p:sldId id="279" r:id="rId14"/>
    <p:sldId id="282" r:id="rId15"/>
    <p:sldId id="283" r:id="rId16"/>
    <p:sldId id="280" r:id="rId17"/>
    <p:sldId id="281" r:id="rId18"/>
    <p:sldId id="267" r:id="rId19"/>
    <p:sldId id="269" r:id="rId20"/>
    <p:sldId id="270" r:id="rId21"/>
    <p:sldId id="271" r:id="rId22"/>
    <p:sldId id="272" r:id="rId23"/>
    <p:sldId id="273"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117" d="100"/>
          <a:sy n="117" d="100"/>
        </p:scale>
        <p:origin x="18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CA"/>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2A450-A5E7-493D-8D4D-CDB5143C4829}" type="datetimeFigureOut">
              <a:rPr lang="fr-CA" smtClean="0"/>
              <a:t>2019-08-04</a:t>
            </a:fld>
            <a:endParaRPr lang="fr-CA"/>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CA"/>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CA"/>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CA"/>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681205-CEF7-4CC7-81DC-0E7BABD192F2}" type="slidenum">
              <a:rPr lang="fr-CA" smtClean="0"/>
              <a:t>‹N°›</a:t>
            </a:fld>
            <a:endParaRPr lang="fr-CA"/>
          </a:p>
        </p:txBody>
      </p:sp>
    </p:spTree>
    <p:extLst>
      <p:ext uri="{BB962C8B-B14F-4D97-AF65-F5344CB8AC3E}">
        <p14:creationId xmlns:p14="http://schemas.microsoft.com/office/powerpoint/2010/main" val="33841457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Shape 175"/>
          <p:cNvSpPr>
            <a:spLocks noGrp="1" noRot="1" noChangeAspect="1"/>
          </p:cNvSpPr>
          <p:nvPr>
            <p:ph type="sldImg"/>
          </p:nvPr>
        </p:nvSpPr>
        <p:spPr>
          <a:xfrm>
            <a:off x="381000" y="685800"/>
            <a:ext cx="6096000" cy="3429000"/>
          </a:xfrm>
          <a:prstGeom prst="rect">
            <a:avLst/>
          </a:prstGeom>
        </p:spPr>
        <p:txBody>
          <a:bodyPr/>
          <a:lstStyle/>
          <a:p>
            <a:endParaRPr/>
          </a:p>
        </p:txBody>
      </p:sp>
      <p:sp>
        <p:nvSpPr>
          <p:cNvPr id="176" name="Shape 176"/>
          <p:cNvSpPr>
            <a:spLocks noGrp="1"/>
          </p:cNvSpPr>
          <p:nvPr>
            <p:ph type="body" sz="quarter" idx="1"/>
          </p:nvPr>
        </p:nvSpPr>
        <p:spPr>
          <a:prstGeom prst="rect">
            <a:avLst/>
          </a:prstGeom>
        </p:spPr>
        <p:txBody>
          <a:bodyPr/>
          <a:lstStyle/>
          <a:p>
            <a:pPr>
              <a:lnSpc>
                <a:spcPct val="117999"/>
              </a:lnSpc>
              <a:defRPr sz="1700" b="1">
                <a:latin typeface="Helvetica Neue"/>
                <a:ea typeface="Helvetica Neue"/>
                <a:cs typeface="Helvetica Neue"/>
                <a:sym typeface="Helvetica Neue"/>
              </a:defRPr>
            </a:pPr>
            <a:r>
              <a:t>Richard T. Smith </a:t>
            </a:r>
          </a:p>
          <a:p>
            <a:pPr>
              <a:lnSpc>
                <a:spcPct val="117999"/>
              </a:lnSpc>
              <a:defRPr sz="1700">
                <a:latin typeface="Helvetica Neue"/>
                <a:ea typeface="Helvetica Neue"/>
                <a:cs typeface="Helvetica Neue"/>
                <a:sym typeface="Helvetica Neue"/>
              </a:defRPr>
            </a:pPr>
            <a:r>
              <a:t>A direct sales visionary.</a:t>
            </a:r>
          </a:p>
          <a:p>
            <a:pPr>
              <a:lnSpc>
                <a:spcPct val="117999"/>
              </a:lnSpc>
              <a:defRPr sz="1700" b="1">
                <a:latin typeface="Helvetica Neue"/>
                <a:ea typeface="Helvetica Neue"/>
                <a:cs typeface="Helvetica Neue"/>
                <a:sym typeface="Helvetica Neue"/>
              </a:defRPr>
            </a:pPr>
            <a:r>
              <a:t>Troy Muhlestein </a:t>
            </a:r>
          </a:p>
          <a:p>
            <a:pPr>
              <a:lnSpc>
                <a:spcPct val="117999"/>
              </a:lnSpc>
              <a:defRPr sz="1700">
                <a:latin typeface="Helvetica Neue"/>
                <a:ea typeface="Helvetica Neue"/>
                <a:cs typeface="Helvetica Neue"/>
                <a:sym typeface="Helvetica Neue"/>
              </a:defRPr>
            </a:pPr>
            <a:r>
              <a:t>Spent the first 20 years of his working career in </a:t>
            </a:r>
          </a:p>
          <a:p>
            <a:pPr>
              <a:lnSpc>
                <a:spcPct val="117999"/>
              </a:lnSpc>
              <a:defRPr sz="1700">
                <a:latin typeface="Helvetica Neue"/>
                <a:ea typeface="Helvetica Neue"/>
                <a:cs typeface="Helvetica Neue"/>
                <a:sym typeface="Helvetica Neue"/>
              </a:defRPr>
            </a:pPr>
            <a:r>
              <a:t>Corporate America with a Fortune 500 company.</a:t>
            </a:r>
          </a:p>
          <a:p>
            <a:pPr>
              <a:lnSpc>
                <a:spcPct val="117999"/>
              </a:lnSpc>
              <a:defRPr sz="1700" b="1">
                <a:latin typeface="Helvetica Neue"/>
                <a:ea typeface="Helvetica Neue"/>
                <a:cs typeface="Helvetica Neue"/>
                <a:sym typeface="Helvetica Neue"/>
              </a:defRPr>
            </a:pPr>
            <a:r>
              <a:t>Roger Taylor</a:t>
            </a:r>
          </a:p>
          <a:p>
            <a:pPr>
              <a:lnSpc>
                <a:spcPct val="117999"/>
              </a:lnSpc>
              <a:defRPr sz="1700">
                <a:latin typeface="Helvetica Neue"/>
                <a:ea typeface="Helvetica Neue"/>
                <a:cs typeface="Helvetica Neue"/>
                <a:sym typeface="Helvetica Neue"/>
              </a:defRPr>
            </a:pPr>
            <a:r>
              <a:t>has been in Executive Management and Marketing for over 23 years.</a:t>
            </a:r>
          </a:p>
          <a:p>
            <a:pPr>
              <a:lnSpc>
                <a:spcPct val="117999"/>
              </a:lnSpc>
              <a:defRPr sz="1700" b="1">
                <a:latin typeface="Helvetica Neue"/>
                <a:ea typeface="Helvetica Neue"/>
                <a:cs typeface="Helvetica Neue"/>
                <a:sym typeface="Helvetica Neue"/>
              </a:defRPr>
            </a:pPr>
            <a:r>
              <a:t>Kevin Wiscombe </a:t>
            </a:r>
          </a:p>
          <a:p>
            <a:pPr>
              <a:lnSpc>
                <a:spcPct val="117999"/>
              </a:lnSpc>
              <a:defRPr sz="1700">
                <a:latin typeface="Helvetica Neue"/>
                <a:ea typeface="Helvetica Neue"/>
                <a:cs typeface="Helvetica Neue"/>
                <a:sym typeface="Helvetica Neue"/>
              </a:defRPr>
            </a:pPr>
            <a:r>
              <a:t>Spent 18 years in the mortgage and finance industries.</a:t>
            </a:r>
          </a:p>
          <a:p>
            <a:pPr>
              <a:lnSpc>
                <a:spcPct val="117999"/>
              </a:lnSpc>
              <a:defRPr sz="1700" b="1">
                <a:latin typeface="Helvetica Neue"/>
                <a:ea typeface="Helvetica Neue"/>
                <a:cs typeface="Helvetica Neue"/>
                <a:sym typeface="Helvetica Neue"/>
              </a:defRPr>
            </a:pPr>
            <a:r>
              <a:t>Trent Walker </a:t>
            </a:r>
          </a:p>
          <a:p>
            <a:pPr>
              <a:lnSpc>
                <a:spcPct val="117999"/>
              </a:lnSpc>
              <a:defRPr sz="1700">
                <a:latin typeface="Helvetica Neue"/>
                <a:ea typeface="Helvetica Neue"/>
                <a:cs typeface="Helvetica Neue"/>
                <a:sym typeface="Helvetica Neue"/>
              </a:defRPr>
            </a:pPr>
            <a:r>
              <a:t>Founder and CEO of Netchain Squared (netchain2.com). Trent has been referred to as a leading payment expert by The Wall Street Journal.</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0"/>
        <p:cNvGrpSpPr/>
        <p:nvPr/>
      </p:nvGrpSpPr>
      <p:grpSpPr>
        <a:xfrm>
          <a:off x="0" y="0"/>
          <a:ext cx="0" cy="0"/>
          <a:chOff x="0" y="0"/>
          <a:chExt cx="0" cy="0"/>
        </a:xfrm>
      </p:grpSpPr>
      <p:sp>
        <p:nvSpPr>
          <p:cNvPr id="671" name="Google Shape;671;p3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672" name="Google Shape;672;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224846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4"/>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ED291B17-9318-49DB-B28B-6E5994AE9581}" type="datetime1">
              <a:rPr lang="en-US" smtClean="0"/>
              <a:t>8/4/2019</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‹N°›</a:t>
            </a:fld>
            <a:endParaRPr lang="en-US" dirty="0"/>
          </a:p>
        </p:txBody>
      </p:sp>
    </p:spTree>
    <p:extLst>
      <p:ext uri="{BB962C8B-B14F-4D97-AF65-F5344CB8AC3E}">
        <p14:creationId xmlns:p14="http://schemas.microsoft.com/office/powerpoint/2010/main" val="3366948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78DD82B9-B8EE-4375-B6FF-88FA6ABB15D9}" type="datetime1">
              <a:rPr lang="en-US" smtClean="0"/>
              <a:t>8/4/2019</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‹N°›</a:t>
            </a:fld>
            <a:endParaRPr lang="en-US" dirty="0"/>
          </a:p>
        </p:txBody>
      </p:sp>
    </p:spTree>
    <p:extLst>
      <p:ext uri="{BB962C8B-B14F-4D97-AF65-F5344CB8AC3E}">
        <p14:creationId xmlns:p14="http://schemas.microsoft.com/office/powerpoint/2010/main" val="7569947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2393950"/>
            <a:ext cx="11029615" cy="2147467"/>
          </a:xfrm>
        </p:spPr>
        <p:txBody>
          <a:bodyPr anchor="b">
            <a:normAutofit/>
          </a:bodyPr>
          <a:lstStyle>
            <a:lvl1pPr algn="l">
              <a:defRPr sz="36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B2497495-0637-405E-AE64-5CC7506D51F5}" type="datetime1">
              <a:rPr lang="en-US" smtClean="0"/>
              <a:t>8/4/2019</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‹N°›</a:t>
            </a:fld>
            <a:endParaRPr lang="en-US" dirty="0"/>
          </a:p>
        </p:txBody>
      </p:sp>
    </p:spTree>
    <p:extLst>
      <p:ext uri="{BB962C8B-B14F-4D97-AF65-F5344CB8AC3E}">
        <p14:creationId xmlns:p14="http://schemas.microsoft.com/office/powerpoint/2010/main" val="36752675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39" y="2228003"/>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BFFD690-9426-415D-8B65-26881E07B2D4}" type="datetime1">
              <a:rPr lang="en-US" smtClean="0"/>
              <a:t>8/4/2019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‹N°›</a:t>
            </a:fld>
            <a:endParaRPr lang="en-US" dirty="0"/>
          </a:p>
        </p:txBody>
      </p:sp>
    </p:spTree>
    <p:extLst>
      <p:ext uri="{BB962C8B-B14F-4D97-AF65-F5344CB8AC3E}">
        <p14:creationId xmlns:p14="http://schemas.microsoft.com/office/powerpoint/2010/main" val="1195067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1" y="2250891"/>
            <a:ext cx="5194769" cy="557784"/>
          </a:xfrm>
        </p:spPr>
        <p:txBody>
          <a:bodyPr anchor="ctr">
            <a:noAutofit/>
          </a:bodyPr>
          <a:lstStyle>
            <a:lvl1pPr marL="0" indent="0">
              <a:buNone/>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194766"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2"/>
            <a:ext cx="5194770" cy="553373"/>
          </a:xfrm>
        </p:spPr>
        <p:txBody>
          <a:bodyPr anchor="ctr">
            <a:noAutofit/>
          </a:bodyPr>
          <a:lstStyle>
            <a:lvl1pPr marL="0" marR="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sz="2000" b="0">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marR="0" lvl="0" indent="0" algn="l" defTabSz="457200" rtl="0" eaLnBrk="1" fontAlgn="auto" latinLnBrk="0" hangingPunct="1">
              <a:lnSpc>
                <a:spcPct val="100000"/>
              </a:lnSpc>
              <a:spcBef>
                <a:spcPct val="20000"/>
              </a:spcBef>
              <a:spcAft>
                <a:spcPts val="60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2"/>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4C4989A-474C-40DE-95B9-011C28B71673}" type="datetime1">
              <a:rPr lang="en-US" smtClean="0"/>
              <a:t>8/4/2019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‹N°›</a:t>
            </a:fld>
            <a:endParaRPr lang="en-US" dirty="0"/>
          </a:p>
        </p:txBody>
      </p:sp>
    </p:spTree>
    <p:extLst>
      <p:ext uri="{BB962C8B-B14F-4D97-AF65-F5344CB8AC3E}">
        <p14:creationId xmlns:p14="http://schemas.microsoft.com/office/powerpoint/2010/main" val="2680145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DB4ED54-5B5E-4A04-93D3-5772E3CE3818}" type="datetime1">
              <a:rPr lang="en-US" smtClean="0"/>
              <a:t>8/4/2019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‹N°›</a:t>
            </a:fld>
            <a:endParaRPr lang="en-US" dirty="0"/>
          </a:p>
        </p:txBody>
      </p:sp>
    </p:spTree>
    <p:extLst>
      <p:ext uri="{BB962C8B-B14F-4D97-AF65-F5344CB8AC3E}">
        <p14:creationId xmlns:p14="http://schemas.microsoft.com/office/powerpoint/2010/main" val="3091969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DE50D6-574B-40AF-946F-D52A04ADE379}" type="datetime1">
              <a:rPr lang="en-US" smtClean="0"/>
              <a:t>8/4/2019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‹N°›</a:t>
            </a:fld>
            <a:endParaRPr lang="en-US" dirty="0"/>
          </a:p>
        </p:txBody>
      </p:sp>
    </p:spTree>
    <p:extLst>
      <p:ext uri="{BB962C8B-B14F-4D97-AF65-F5344CB8AC3E}">
        <p14:creationId xmlns:p14="http://schemas.microsoft.com/office/powerpoint/2010/main" val="13135053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0"/>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7" y="933450"/>
            <a:ext cx="3031852" cy="1722419"/>
          </a:xfrm>
        </p:spPr>
        <p:txBody>
          <a:bodyPr anchor="b">
            <a:normAutofit/>
          </a:bodyPr>
          <a:lstStyle>
            <a:lvl1pPr algn="l">
              <a:defRPr sz="24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28" y="1179829"/>
            <a:ext cx="6650991" cy="4658216"/>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7" y="2836654"/>
            <a:ext cx="3031852" cy="3001392"/>
          </a:xfrm>
        </p:spPr>
        <p:txBody>
          <a:bodyPr anchor="t">
            <a:normAutofit/>
          </a:bodyPr>
          <a:lstStyle>
            <a:lvl1pPr marL="0" indent="0" algn="l">
              <a:buNone/>
              <a:defRPr sz="1600">
                <a:solidFill>
                  <a:srgbClr val="FFFFFF"/>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1" y="6456916"/>
            <a:ext cx="2844799" cy="365125"/>
          </a:xfrm>
        </p:spPr>
        <p:txBody>
          <a:bodyPr/>
          <a:lstStyle/>
          <a:p>
            <a:fld id="{D82884F1-FFEA-405F-9602-3DCA865EDA4E}" type="datetime1">
              <a:rPr lang="en-US" smtClean="0"/>
              <a:t>8/4/2019</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0"/>
            <a:ext cx="6917210"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0" y="6456916"/>
            <a:ext cx="1052510" cy="365125"/>
          </a:xfrm>
        </p:spPr>
        <p:txBody>
          <a:bodyPr/>
          <a:lstStyle/>
          <a:p>
            <a:fld id="{3A98EE3D-8CD1-4C3F-BD1C-C98C9596463C}" type="slidenum">
              <a:rPr lang="en-US" smtClean="0"/>
              <a:pPr/>
              <a:t>‹N°›</a:t>
            </a:fld>
            <a:endParaRPr lang="en-US" dirty="0"/>
          </a:p>
        </p:txBody>
      </p:sp>
    </p:spTree>
    <p:extLst>
      <p:ext uri="{BB962C8B-B14F-4D97-AF65-F5344CB8AC3E}">
        <p14:creationId xmlns:p14="http://schemas.microsoft.com/office/powerpoint/2010/main" val="28492911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0"/>
            <a:ext cx="11290859" cy="3651249"/>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998148"/>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18DB4A-8810-4A10-AD5C-D5E2C667F5B3}" type="datetime1">
              <a:rPr lang="en-US" smtClean="0"/>
              <a:t>8/4/2019</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‹N°›</a:t>
            </a:fld>
            <a:endParaRPr lang="en-US" dirty="0"/>
          </a:p>
        </p:txBody>
      </p:sp>
    </p:spTree>
    <p:extLst>
      <p:ext uri="{BB962C8B-B14F-4D97-AF65-F5344CB8AC3E}">
        <p14:creationId xmlns:p14="http://schemas.microsoft.com/office/powerpoint/2010/main" val="3577477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ED4963-E985-44C4-B8C4-FDD613B7C2F8}" type="datetime1">
              <a:rPr lang="en-US" smtClean="0"/>
              <a:t>8/4/2019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‹N°›</a:t>
            </a:fld>
            <a:endParaRPr lang="en-US" dirty="0"/>
          </a:p>
        </p:txBody>
      </p:sp>
    </p:spTree>
    <p:extLst>
      <p:ext uri="{BB962C8B-B14F-4D97-AF65-F5344CB8AC3E}">
        <p14:creationId xmlns:p14="http://schemas.microsoft.com/office/powerpoint/2010/main" val="517556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3"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4"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ED291B17-9318-49DB-B28B-6E5994AE9581}" type="datetime1">
              <a:rPr lang="en-US" smtClean="0"/>
              <a:t>8/4/2019</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‹N°›</a:t>
            </a:fld>
            <a:endParaRPr lang="en-US" dirty="0"/>
          </a:p>
        </p:txBody>
      </p:sp>
    </p:spTree>
    <p:extLst>
      <p:ext uri="{BB962C8B-B14F-4D97-AF65-F5344CB8AC3E}">
        <p14:creationId xmlns:p14="http://schemas.microsoft.com/office/powerpoint/2010/main" val="30140124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Title &amp; Subtitle">
    <p:spTree>
      <p:nvGrpSpPr>
        <p:cNvPr id="1" name=""/>
        <p:cNvGrpSpPr/>
        <p:nvPr/>
      </p:nvGrpSpPr>
      <p:grpSpPr>
        <a:xfrm>
          <a:off x="0" y="0"/>
          <a:ext cx="0" cy="0"/>
          <a:chOff x="0" y="0"/>
          <a:chExt cx="0" cy="0"/>
        </a:xfrm>
      </p:grpSpPr>
      <p:sp>
        <p:nvSpPr>
          <p:cNvPr id="11" name="Title Text"/>
          <p:cNvSpPr txBox="1">
            <a:spLocks noGrp="1"/>
          </p:cNvSpPr>
          <p:nvPr>
            <p:ph type="title"/>
          </p:nvPr>
        </p:nvSpPr>
        <p:spPr>
          <a:xfrm>
            <a:off x="889000" y="1149350"/>
            <a:ext cx="10414000" cy="2324100"/>
          </a:xfrm>
          <a:prstGeom prst="rect">
            <a:avLst/>
          </a:prstGeom>
        </p:spPr>
        <p:txBody>
          <a:bodyPr anchor="b"/>
          <a:lstStyle/>
          <a:p>
            <a:r>
              <a:t>Title Text</a:t>
            </a:r>
          </a:p>
        </p:txBody>
      </p:sp>
      <p:sp>
        <p:nvSpPr>
          <p:cNvPr id="12" name="Body Level One…"/>
          <p:cNvSpPr txBox="1">
            <a:spLocks noGrp="1"/>
          </p:cNvSpPr>
          <p:nvPr>
            <p:ph type="body" sz="quarter" idx="1"/>
          </p:nvPr>
        </p:nvSpPr>
        <p:spPr>
          <a:xfrm>
            <a:off x="889000" y="3536950"/>
            <a:ext cx="10414000" cy="793750"/>
          </a:xfrm>
          <a:prstGeom prst="rect">
            <a:avLst/>
          </a:prstGeom>
        </p:spPr>
        <p:txBody>
          <a:bodyPr anchor="t"/>
          <a:lstStyle>
            <a:lvl1pPr marL="0" indent="0" algn="ctr">
              <a:spcBef>
                <a:spcPts val="0"/>
              </a:spcBef>
              <a:buSzTx/>
              <a:buNone/>
              <a:defRPr sz="2700"/>
            </a:lvl1pPr>
            <a:lvl2pPr marL="0" indent="0" algn="ctr">
              <a:spcBef>
                <a:spcPts val="0"/>
              </a:spcBef>
              <a:buSzTx/>
              <a:buNone/>
              <a:defRPr sz="2700"/>
            </a:lvl2pPr>
            <a:lvl3pPr marL="0" indent="0" algn="ctr">
              <a:spcBef>
                <a:spcPts val="0"/>
              </a:spcBef>
              <a:buSzTx/>
              <a:buNone/>
              <a:defRPr sz="2700"/>
            </a:lvl3pPr>
            <a:lvl4pPr marL="0" indent="0" algn="ctr">
              <a:spcBef>
                <a:spcPts val="0"/>
              </a:spcBef>
              <a:buSzTx/>
              <a:buNone/>
              <a:defRPr sz="2700"/>
            </a:lvl4pPr>
            <a:lvl5pPr marL="0" indent="0" algn="ctr">
              <a:spcBef>
                <a:spcPts val="0"/>
              </a:spcBef>
              <a:buSzTx/>
              <a:buNone/>
              <a:defRPr sz="2700"/>
            </a:lvl5pPr>
          </a:lstStyle>
          <a:p>
            <a:r>
              <a:t>Body Level One</a:t>
            </a:r>
          </a:p>
          <a:p>
            <a:pPr lvl="1"/>
            <a:r>
              <a:t>Body Level Two</a:t>
            </a:r>
          </a:p>
          <a:p>
            <a:pPr lvl="2"/>
            <a:r>
              <a:t>Body Level Three</a:t>
            </a:r>
          </a:p>
          <a:p>
            <a:pPr lvl="3"/>
            <a:r>
              <a:t>Body Level Four</a:t>
            </a:r>
          </a:p>
          <a:p>
            <a:pPr lvl="4"/>
            <a:r>
              <a:t>Body Level Five</a:t>
            </a:r>
          </a:p>
        </p:txBody>
      </p:sp>
      <p:sp>
        <p:nvSpPr>
          <p:cNvPr id="13"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3572402164"/>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Photo - Horizontal">
    <p:spTree>
      <p:nvGrpSpPr>
        <p:cNvPr id="1" name=""/>
        <p:cNvGrpSpPr/>
        <p:nvPr/>
      </p:nvGrpSpPr>
      <p:grpSpPr>
        <a:xfrm>
          <a:off x="0" y="0"/>
          <a:ext cx="0" cy="0"/>
          <a:chOff x="0" y="0"/>
          <a:chExt cx="0" cy="0"/>
        </a:xfrm>
      </p:grpSpPr>
      <p:sp>
        <p:nvSpPr>
          <p:cNvPr id="20" name="Image"/>
          <p:cNvSpPr>
            <a:spLocks noGrp="1"/>
          </p:cNvSpPr>
          <p:nvPr>
            <p:ph type="pic" idx="13"/>
          </p:nvPr>
        </p:nvSpPr>
        <p:spPr>
          <a:xfrm>
            <a:off x="1562984" y="336550"/>
            <a:ext cx="9067801" cy="4368800"/>
          </a:xfrm>
          <a:prstGeom prst="rect">
            <a:avLst/>
          </a:prstGeom>
        </p:spPr>
        <p:txBody>
          <a:bodyPr lIns="91439" tIns="45719" rIns="91439" bIns="45719" anchor="t">
            <a:noAutofit/>
          </a:bodyPr>
          <a:lstStyle/>
          <a:p>
            <a:endParaRPr/>
          </a:p>
        </p:txBody>
      </p:sp>
      <p:sp>
        <p:nvSpPr>
          <p:cNvPr id="21" name="Title Text"/>
          <p:cNvSpPr txBox="1">
            <a:spLocks noGrp="1"/>
          </p:cNvSpPr>
          <p:nvPr>
            <p:ph type="title"/>
          </p:nvPr>
        </p:nvSpPr>
        <p:spPr>
          <a:xfrm>
            <a:off x="317500" y="4756150"/>
            <a:ext cx="11557000" cy="1003300"/>
          </a:xfrm>
          <a:prstGeom prst="rect">
            <a:avLst/>
          </a:prstGeom>
        </p:spPr>
        <p:txBody>
          <a:bodyPr anchor="b"/>
          <a:lstStyle/>
          <a:p>
            <a:r>
              <a:t>Title Text</a:t>
            </a:r>
          </a:p>
        </p:txBody>
      </p:sp>
      <p:sp>
        <p:nvSpPr>
          <p:cNvPr id="22" name="Body Level One…"/>
          <p:cNvSpPr txBox="1">
            <a:spLocks noGrp="1"/>
          </p:cNvSpPr>
          <p:nvPr>
            <p:ph type="body" sz="quarter" idx="1"/>
          </p:nvPr>
        </p:nvSpPr>
        <p:spPr>
          <a:xfrm>
            <a:off x="317500" y="5721350"/>
            <a:ext cx="11557000" cy="793750"/>
          </a:xfrm>
          <a:prstGeom prst="rect">
            <a:avLst/>
          </a:prstGeom>
        </p:spPr>
        <p:txBody>
          <a:bodyPr anchor="t"/>
          <a:lstStyle>
            <a:lvl1pPr marL="0" indent="0" algn="ctr">
              <a:spcBef>
                <a:spcPts val="0"/>
              </a:spcBef>
              <a:buSzTx/>
              <a:buNone/>
              <a:defRPr sz="2700"/>
            </a:lvl1pPr>
            <a:lvl2pPr marL="0" indent="0" algn="ctr">
              <a:spcBef>
                <a:spcPts val="0"/>
              </a:spcBef>
              <a:buSzTx/>
              <a:buNone/>
              <a:defRPr sz="2700"/>
            </a:lvl2pPr>
            <a:lvl3pPr marL="0" indent="0" algn="ctr">
              <a:spcBef>
                <a:spcPts val="0"/>
              </a:spcBef>
              <a:buSzTx/>
              <a:buNone/>
              <a:defRPr sz="2700"/>
            </a:lvl3pPr>
            <a:lvl4pPr marL="0" indent="0" algn="ctr">
              <a:spcBef>
                <a:spcPts val="0"/>
              </a:spcBef>
              <a:buSzTx/>
              <a:buNone/>
              <a:defRPr sz="2700"/>
            </a:lvl4pPr>
            <a:lvl5pPr marL="0" indent="0" algn="ctr">
              <a:spcBef>
                <a:spcPts val="0"/>
              </a:spcBef>
              <a:buSzTx/>
              <a:buNone/>
              <a:defRPr sz="2700"/>
            </a:lvl5pPr>
          </a:lstStyle>
          <a:p>
            <a:r>
              <a:t>Body Level One</a:t>
            </a:r>
          </a:p>
          <a:p>
            <a:pPr lvl="1"/>
            <a:r>
              <a:t>Body Level Two</a:t>
            </a:r>
          </a:p>
          <a:p>
            <a:pPr lvl="2"/>
            <a:r>
              <a:t>Body Level Three</a:t>
            </a:r>
          </a:p>
          <a:p>
            <a:pPr lvl="3"/>
            <a:r>
              <a:t>Body Level Four</a:t>
            </a:r>
          </a:p>
          <a:p>
            <a:pPr lvl="4"/>
            <a:r>
              <a:t>Body Level Five</a:t>
            </a:r>
          </a:p>
        </p:txBody>
      </p:sp>
      <p:sp>
        <p:nvSpPr>
          <p:cNvPr id="23"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3982974010"/>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Title - Center">
    <p:spTree>
      <p:nvGrpSpPr>
        <p:cNvPr id="1" name=""/>
        <p:cNvGrpSpPr/>
        <p:nvPr/>
      </p:nvGrpSpPr>
      <p:grpSpPr>
        <a:xfrm>
          <a:off x="0" y="0"/>
          <a:ext cx="0" cy="0"/>
          <a:chOff x="0" y="0"/>
          <a:chExt cx="0" cy="0"/>
        </a:xfrm>
      </p:grpSpPr>
      <p:sp>
        <p:nvSpPr>
          <p:cNvPr id="30" name="Title Text"/>
          <p:cNvSpPr txBox="1">
            <a:spLocks noGrp="1"/>
          </p:cNvSpPr>
          <p:nvPr>
            <p:ph type="title"/>
          </p:nvPr>
        </p:nvSpPr>
        <p:spPr>
          <a:xfrm>
            <a:off x="889000" y="2266950"/>
            <a:ext cx="10414000" cy="2324100"/>
          </a:xfrm>
          <a:prstGeom prst="rect">
            <a:avLst/>
          </a:prstGeom>
        </p:spPr>
        <p:txBody>
          <a:bodyPr/>
          <a:lstStyle/>
          <a:p>
            <a:r>
              <a:t>Title Text</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2339155842"/>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Photo - Vertical">
    <p:spTree>
      <p:nvGrpSpPr>
        <p:cNvPr id="1" name=""/>
        <p:cNvGrpSpPr/>
        <p:nvPr/>
      </p:nvGrpSpPr>
      <p:grpSpPr>
        <a:xfrm>
          <a:off x="0" y="0"/>
          <a:ext cx="0" cy="0"/>
          <a:chOff x="0" y="0"/>
          <a:chExt cx="0" cy="0"/>
        </a:xfrm>
      </p:grpSpPr>
      <p:sp>
        <p:nvSpPr>
          <p:cNvPr id="38" name="Image"/>
          <p:cNvSpPr>
            <a:spLocks noGrp="1"/>
          </p:cNvSpPr>
          <p:nvPr>
            <p:ph type="pic" sz="half" idx="13"/>
          </p:nvPr>
        </p:nvSpPr>
        <p:spPr>
          <a:xfrm>
            <a:off x="6582990" y="476250"/>
            <a:ext cx="4762501" cy="5734050"/>
          </a:xfrm>
          <a:prstGeom prst="rect">
            <a:avLst/>
          </a:prstGeom>
        </p:spPr>
        <p:txBody>
          <a:bodyPr lIns="91439" tIns="45719" rIns="91439" bIns="45719" anchor="t">
            <a:noAutofit/>
          </a:bodyPr>
          <a:lstStyle/>
          <a:p>
            <a:endParaRPr/>
          </a:p>
        </p:txBody>
      </p:sp>
      <p:sp>
        <p:nvSpPr>
          <p:cNvPr id="39" name="Title Text"/>
          <p:cNvSpPr txBox="1">
            <a:spLocks noGrp="1"/>
          </p:cNvSpPr>
          <p:nvPr>
            <p:ph type="title"/>
          </p:nvPr>
        </p:nvSpPr>
        <p:spPr>
          <a:xfrm>
            <a:off x="825500" y="476250"/>
            <a:ext cx="5111750" cy="2774950"/>
          </a:xfrm>
          <a:prstGeom prst="rect">
            <a:avLst/>
          </a:prstGeom>
        </p:spPr>
        <p:txBody>
          <a:bodyPr anchor="b"/>
          <a:lstStyle>
            <a:lvl1pPr>
              <a:defRPr sz="4200"/>
            </a:lvl1pPr>
          </a:lstStyle>
          <a:p>
            <a:r>
              <a:t>Title Text</a:t>
            </a:r>
          </a:p>
        </p:txBody>
      </p:sp>
      <p:sp>
        <p:nvSpPr>
          <p:cNvPr id="40" name="Body Level One…"/>
          <p:cNvSpPr txBox="1">
            <a:spLocks noGrp="1"/>
          </p:cNvSpPr>
          <p:nvPr>
            <p:ph type="body" sz="quarter" idx="1"/>
          </p:nvPr>
        </p:nvSpPr>
        <p:spPr>
          <a:xfrm>
            <a:off x="825500" y="3263900"/>
            <a:ext cx="5111750" cy="2863850"/>
          </a:xfrm>
          <a:prstGeom prst="rect">
            <a:avLst/>
          </a:prstGeom>
        </p:spPr>
        <p:txBody>
          <a:bodyPr anchor="t"/>
          <a:lstStyle>
            <a:lvl1pPr marL="0" indent="0" algn="ctr">
              <a:spcBef>
                <a:spcPts val="0"/>
              </a:spcBef>
              <a:buSzTx/>
              <a:buNone/>
              <a:defRPr sz="2700"/>
            </a:lvl1pPr>
            <a:lvl2pPr marL="0" indent="0" algn="ctr">
              <a:spcBef>
                <a:spcPts val="0"/>
              </a:spcBef>
              <a:buSzTx/>
              <a:buNone/>
              <a:defRPr sz="2700"/>
            </a:lvl2pPr>
            <a:lvl3pPr marL="0" indent="0" algn="ctr">
              <a:spcBef>
                <a:spcPts val="0"/>
              </a:spcBef>
              <a:buSzTx/>
              <a:buNone/>
              <a:defRPr sz="2700"/>
            </a:lvl3pPr>
            <a:lvl4pPr marL="0" indent="0" algn="ctr">
              <a:spcBef>
                <a:spcPts val="0"/>
              </a:spcBef>
              <a:buSzTx/>
              <a:buNone/>
              <a:defRPr sz="2700"/>
            </a:lvl4pPr>
            <a:lvl5pPr marL="0" indent="0" algn="ctr">
              <a:spcBef>
                <a:spcPts val="0"/>
              </a:spcBef>
              <a:buSzTx/>
              <a:buNone/>
              <a:defRPr sz="2700"/>
            </a:lvl5pPr>
          </a:lstStyle>
          <a:p>
            <a:r>
              <a:t>Body Level One</a:t>
            </a:r>
          </a:p>
          <a:p>
            <a:pPr lvl="1"/>
            <a:r>
              <a:t>Body Level Two</a:t>
            </a:r>
          </a:p>
          <a:p>
            <a:pPr lvl="2"/>
            <a:r>
              <a:t>Body Level Three</a:t>
            </a:r>
          </a:p>
          <a:p>
            <a:pPr lvl="3"/>
            <a:r>
              <a:t>Body Level Four</a:t>
            </a:r>
          </a:p>
          <a:p>
            <a:pPr lvl="4"/>
            <a:r>
              <a:t>Body Level Five</a:t>
            </a:r>
          </a:p>
        </p:txBody>
      </p:sp>
      <p:sp>
        <p:nvSpPr>
          <p:cNvPr id="41"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1617341746"/>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48" name="Title Text"/>
          <p:cNvSpPr txBox="1">
            <a:spLocks noGrp="1"/>
          </p:cNvSpPr>
          <p:nvPr>
            <p:ph type="title"/>
          </p:nvPr>
        </p:nvSpPr>
        <p:spPr>
          <a:prstGeom prst="rect">
            <a:avLst/>
          </a:prstGeom>
        </p:spPr>
        <p:txBody>
          <a:bodyPr/>
          <a:lstStyle/>
          <a:p>
            <a:r>
              <a:t>Title Text</a:t>
            </a:r>
          </a:p>
        </p:txBody>
      </p:sp>
      <p:sp>
        <p:nvSpPr>
          <p:cNvPr id="49"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1678562028"/>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Title Text"/>
          <p:cNvSpPr txBox="1">
            <a:spLocks noGrp="1"/>
          </p:cNvSpPr>
          <p:nvPr>
            <p:ph type="title"/>
          </p:nvPr>
        </p:nvSpPr>
        <p:spPr>
          <a:prstGeom prst="rect">
            <a:avLst/>
          </a:prstGeom>
        </p:spPr>
        <p:txBody>
          <a:bodyPr/>
          <a:lstStyle/>
          <a:p>
            <a:r>
              <a:t>Title Text</a:t>
            </a:r>
          </a:p>
        </p:txBody>
      </p:sp>
      <p:sp>
        <p:nvSpPr>
          <p:cNvPr id="57" name="Body Level One…"/>
          <p:cNvSpPr txBox="1">
            <a:spLocks noGrp="1"/>
          </p:cNvSpPr>
          <p:nvPr>
            <p:ph type="body" idx="1"/>
          </p:nvPr>
        </p:nvSpPr>
        <p:spPr>
          <a:prstGeom prst="rect">
            <a:avLst/>
          </a:prstGeom>
        </p:spPr>
        <p:txBody>
          <a:bodyPr/>
          <a:lstStyle>
            <a:lvl1pPr>
              <a:defRPr sz="2400"/>
            </a:lvl1pPr>
            <a:lvl2pPr>
              <a:defRPr sz="2400"/>
            </a:lvl2pPr>
            <a:lvl3pPr>
              <a:defRPr sz="2400"/>
            </a:lvl3pPr>
            <a:lvl4pPr>
              <a:defRPr sz="2400"/>
            </a:lvl4pPr>
            <a:lvl5pPr>
              <a:defRPr sz="2400"/>
            </a:lvl5pPr>
          </a:lstStyle>
          <a:p>
            <a:r>
              <a:t>Body Level One</a:t>
            </a:r>
          </a:p>
          <a:p>
            <a:pPr lvl="1"/>
            <a:r>
              <a:t>Body Level Two</a:t>
            </a:r>
          </a:p>
          <a:p>
            <a:pPr lvl="2"/>
            <a:r>
              <a:t>Body Level Three</a:t>
            </a:r>
          </a:p>
          <a:p>
            <a:pPr lvl="3"/>
            <a:r>
              <a:t>Body Level Four</a:t>
            </a:r>
          </a:p>
          <a:p>
            <a:pPr lvl="4"/>
            <a:r>
              <a:t>Body Level Five</a:t>
            </a:r>
          </a:p>
        </p:txBody>
      </p:sp>
      <p:sp>
        <p:nvSpPr>
          <p:cNvPr id="58"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3337174175"/>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5" name="Image"/>
          <p:cNvSpPr>
            <a:spLocks noGrp="1"/>
          </p:cNvSpPr>
          <p:nvPr>
            <p:ph type="pic" sz="half" idx="13"/>
          </p:nvPr>
        </p:nvSpPr>
        <p:spPr>
          <a:xfrm>
            <a:off x="6584950" y="1574800"/>
            <a:ext cx="4762500" cy="4648200"/>
          </a:xfrm>
          <a:prstGeom prst="rect">
            <a:avLst/>
          </a:prstGeom>
        </p:spPr>
        <p:txBody>
          <a:bodyPr lIns="91439" tIns="45719" rIns="91439" bIns="45719" anchor="t">
            <a:noAutofit/>
          </a:bodyPr>
          <a:lstStyle/>
          <a:p>
            <a:endParaRPr/>
          </a:p>
        </p:txBody>
      </p:sp>
      <p:sp>
        <p:nvSpPr>
          <p:cNvPr id="66" name="Title Text"/>
          <p:cNvSpPr txBox="1">
            <a:spLocks noGrp="1"/>
          </p:cNvSpPr>
          <p:nvPr>
            <p:ph type="title"/>
          </p:nvPr>
        </p:nvSpPr>
        <p:spPr>
          <a:prstGeom prst="rect">
            <a:avLst/>
          </a:prstGeom>
        </p:spPr>
        <p:txBody>
          <a:bodyPr/>
          <a:lstStyle/>
          <a:p>
            <a:r>
              <a:t>Title Text</a:t>
            </a:r>
          </a:p>
        </p:txBody>
      </p:sp>
      <p:sp>
        <p:nvSpPr>
          <p:cNvPr id="67" name="Body Level One…"/>
          <p:cNvSpPr txBox="1">
            <a:spLocks noGrp="1"/>
          </p:cNvSpPr>
          <p:nvPr>
            <p:ph type="body" sz="half" idx="1"/>
          </p:nvPr>
        </p:nvSpPr>
        <p:spPr>
          <a:xfrm>
            <a:off x="844550" y="1574800"/>
            <a:ext cx="5111750" cy="4648200"/>
          </a:xfrm>
          <a:prstGeom prst="rect">
            <a:avLst/>
          </a:prstGeom>
        </p:spPr>
        <p:txBody>
          <a:bodyPr/>
          <a:lstStyle>
            <a:lvl1pPr marL="279400" indent="-279400">
              <a:spcBef>
                <a:spcPts val="2250"/>
              </a:spcBef>
              <a:defRPr sz="1900"/>
            </a:lvl1pPr>
            <a:lvl2pPr marL="558800" indent="-279400">
              <a:spcBef>
                <a:spcPts val="2250"/>
              </a:spcBef>
              <a:defRPr sz="1900"/>
            </a:lvl2pPr>
            <a:lvl3pPr marL="838200" indent="-279400">
              <a:spcBef>
                <a:spcPts val="2250"/>
              </a:spcBef>
              <a:defRPr sz="1900"/>
            </a:lvl3pPr>
            <a:lvl4pPr marL="1117600" indent="-279400">
              <a:spcBef>
                <a:spcPts val="2250"/>
              </a:spcBef>
              <a:defRPr sz="1900"/>
            </a:lvl4pPr>
            <a:lvl5pPr marL="1397000" indent="-279400">
              <a:spcBef>
                <a:spcPts val="2250"/>
              </a:spcBef>
              <a:defRPr sz="1900"/>
            </a:lvl5pPr>
          </a:lstStyle>
          <a:p>
            <a:r>
              <a:t>Body Level One</a:t>
            </a:r>
          </a:p>
          <a:p>
            <a:pPr lvl="1"/>
            <a:r>
              <a:t>Body Level Two</a:t>
            </a:r>
          </a:p>
          <a:p>
            <a:pPr lvl="2"/>
            <a:r>
              <a:t>Body Level Three</a:t>
            </a:r>
          </a:p>
          <a:p>
            <a:pPr lvl="3"/>
            <a:r>
              <a:t>Body Level Four</a:t>
            </a:r>
          </a:p>
          <a:p>
            <a:pPr lvl="4"/>
            <a:r>
              <a:t>Body Level Five</a:t>
            </a:r>
          </a:p>
        </p:txBody>
      </p:sp>
      <p:sp>
        <p:nvSpPr>
          <p:cNvPr id="68"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3744378132"/>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75" name="Body Level One…"/>
          <p:cNvSpPr txBox="1">
            <a:spLocks noGrp="1"/>
          </p:cNvSpPr>
          <p:nvPr>
            <p:ph type="body" idx="1"/>
          </p:nvPr>
        </p:nvSpPr>
        <p:spPr>
          <a:xfrm>
            <a:off x="844550" y="889000"/>
            <a:ext cx="10502900" cy="5080000"/>
          </a:xfrm>
          <a:prstGeom prst="rect">
            <a:avLst/>
          </a:prstGeom>
        </p:spPr>
        <p:txBody>
          <a:bodyPr/>
          <a:lstStyle>
            <a:lvl1pPr>
              <a:defRPr sz="2400"/>
            </a:lvl1pPr>
            <a:lvl2pPr>
              <a:defRPr sz="2400"/>
            </a:lvl2pPr>
            <a:lvl3pPr>
              <a:defRPr sz="2400"/>
            </a:lvl3pPr>
            <a:lvl4pPr>
              <a:defRPr sz="2400"/>
            </a:lvl4pPr>
            <a:lvl5pPr>
              <a:defRPr sz="2400"/>
            </a:lvl5pPr>
          </a:lstStyle>
          <a:p>
            <a:r>
              <a:t>Body Level One</a:t>
            </a:r>
          </a:p>
          <a:p>
            <a:pPr lvl="1"/>
            <a:r>
              <a:t>Body Level Two</a:t>
            </a:r>
          </a:p>
          <a:p>
            <a:pPr lvl="2"/>
            <a:r>
              <a:t>Body Level Three</a:t>
            </a:r>
          </a:p>
          <a:p>
            <a:pPr lvl="3"/>
            <a:r>
              <a:t>Body Level Four</a:t>
            </a:r>
          </a:p>
          <a:p>
            <a:pPr lvl="4"/>
            <a:r>
              <a:t>Body Level Five</a:t>
            </a:r>
          </a:p>
        </p:txBody>
      </p:sp>
      <p:sp>
        <p:nvSpPr>
          <p:cNvPr id="76"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353936345"/>
      </p:ext>
    </p:extLst>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83" name="Image"/>
          <p:cNvSpPr>
            <a:spLocks noGrp="1"/>
          </p:cNvSpPr>
          <p:nvPr>
            <p:ph type="pic" sz="quarter" idx="13"/>
          </p:nvPr>
        </p:nvSpPr>
        <p:spPr>
          <a:xfrm>
            <a:off x="7880350" y="3524250"/>
            <a:ext cx="3702050" cy="2774950"/>
          </a:xfrm>
          <a:prstGeom prst="rect">
            <a:avLst/>
          </a:prstGeom>
        </p:spPr>
        <p:txBody>
          <a:bodyPr lIns="91439" tIns="45719" rIns="91439" bIns="45719" anchor="t">
            <a:noAutofit/>
          </a:bodyPr>
          <a:lstStyle/>
          <a:p>
            <a:endParaRPr/>
          </a:p>
        </p:txBody>
      </p:sp>
      <p:sp>
        <p:nvSpPr>
          <p:cNvPr id="84" name="Image"/>
          <p:cNvSpPr>
            <a:spLocks noGrp="1"/>
          </p:cNvSpPr>
          <p:nvPr>
            <p:ph type="pic" sz="quarter" idx="14"/>
          </p:nvPr>
        </p:nvSpPr>
        <p:spPr>
          <a:xfrm>
            <a:off x="7880350" y="565150"/>
            <a:ext cx="3702050" cy="2774950"/>
          </a:xfrm>
          <a:prstGeom prst="rect">
            <a:avLst/>
          </a:prstGeom>
        </p:spPr>
        <p:txBody>
          <a:bodyPr lIns="91439" tIns="45719" rIns="91439" bIns="45719" anchor="t">
            <a:noAutofit/>
          </a:bodyPr>
          <a:lstStyle/>
          <a:p>
            <a:endParaRPr/>
          </a:p>
        </p:txBody>
      </p:sp>
      <p:sp>
        <p:nvSpPr>
          <p:cNvPr id="85" name="Image"/>
          <p:cNvSpPr>
            <a:spLocks noGrp="1"/>
          </p:cNvSpPr>
          <p:nvPr>
            <p:ph type="pic" idx="15"/>
          </p:nvPr>
        </p:nvSpPr>
        <p:spPr>
          <a:xfrm>
            <a:off x="603250" y="565150"/>
            <a:ext cx="7086600" cy="5734050"/>
          </a:xfrm>
          <a:prstGeom prst="rect">
            <a:avLst/>
          </a:prstGeom>
        </p:spPr>
        <p:txBody>
          <a:bodyPr lIns="91439" tIns="45719" rIns="91439" bIns="45719" anchor="t">
            <a:noAutofit/>
          </a:bodyPr>
          <a:lstStyle/>
          <a:p>
            <a:endParaRPr/>
          </a:p>
        </p:txBody>
      </p:sp>
      <p:sp>
        <p:nvSpPr>
          <p:cNvPr id="86"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3631244927"/>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93" name="–Johnny Appleseed"/>
          <p:cNvSpPr txBox="1">
            <a:spLocks noGrp="1"/>
          </p:cNvSpPr>
          <p:nvPr>
            <p:ph type="body" sz="quarter" idx="13"/>
          </p:nvPr>
        </p:nvSpPr>
        <p:spPr>
          <a:xfrm>
            <a:off x="1193800" y="4448724"/>
            <a:ext cx="9810750" cy="348813"/>
          </a:xfrm>
          <a:prstGeom prst="rect">
            <a:avLst/>
          </a:prstGeom>
        </p:spPr>
        <p:txBody>
          <a:bodyPr>
            <a:spAutoFit/>
          </a:bodyPr>
          <a:lstStyle>
            <a:lvl1pPr marL="0" indent="0" algn="ctr">
              <a:spcBef>
                <a:spcPts val="0"/>
              </a:spcBef>
              <a:buSzTx/>
              <a:buNone/>
              <a:defRPr sz="1600" i="1"/>
            </a:lvl1pPr>
          </a:lstStyle>
          <a:p>
            <a:r>
              <a:t>–Johnny Appleseed</a:t>
            </a:r>
          </a:p>
        </p:txBody>
      </p:sp>
      <p:sp>
        <p:nvSpPr>
          <p:cNvPr id="94" name="“Type a quote here.”"/>
          <p:cNvSpPr txBox="1">
            <a:spLocks noGrp="1"/>
          </p:cNvSpPr>
          <p:nvPr>
            <p:ph type="body" sz="quarter" idx="14"/>
          </p:nvPr>
        </p:nvSpPr>
        <p:spPr>
          <a:xfrm>
            <a:off x="1193800" y="3008888"/>
            <a:ext cx="9810750" cy="471924"/>
          </a:xfrm>
          <a:prstGeom prst="rect">
            <a:avLst/>
          </a:prstGeom>
        </p:spPr>
        <p:txBody>
          <a:bodyPr>
            <a:spAutoFit/>
          </a:bodyPr>
          <a:lstStyle>
            <a:lvl1pPr marL="0" indent="0" algn="ctr">
              <a:spcBef>
                <a:spcPts val="0"/>
              </a:spcBef>
              <a:buSzTx/>
              <a:buNone/>
              <a:defRPr sz="2400">
                <a:latin typeface="+mn-lt"/>
                <a:ea typeface="+mn-ea"/>
                <a:cs typeface="+mn-cs"/>
                <a:sym typeface="Helvetica Neue Medium"/>
              </a:defRPr>
            </a:lvl1pPr>
          </a:lstStyle>
          <a:p>
            <a:r>
              <a:t>“Type a quote here.” </a:t>
            </a:r>
          </a:p>
        </p:txBody>
      </p:sp>
      <p:sp>
        <p:nvSpPr>
          <p:cNvPr id="95"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434325746"/>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02" name="Image"/>
          <p:cNvSpPr>
            <a:spLocks noGrp="1"/>
          </p:cNvSpPr>
          <p:nvPr>
            <p:ph type="pic" idx="13"/>
          </p:nvPr>
        </p:nvSpPr>
        <p:spPr>
          <a:xfrm>
            <a:off x="0" y="0"/>
            <a:ext cx="12192000" cy="6858000"/>
          </a:xfrm>
          <a:prstGeom prst="rect">
            <a:avLst/>
          </a:prstGeom>
        </p:spPr>
        <p:txBody>
          <a:bodyPr lIns="91439" tIns="45719" rIns="91439" bIns="45719" anchor="t">
            <a:noAutofit/>
          </a:bodyPr>
          <a:lstStyle/>
          <a:p>
            <a:endParaRPr/>
          </a:p>
        </p:txBody>
      </p:sp>
      <p:sp>
        <p:nvSpPr>
          <p:cNvPr id="103"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3010877250"/>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10" name="Slide Number"/>
          <p:cNvSpPr txBox="1">
            <a:spLocks noGrp="1"/>
          </p:cNvSpPr>
          <p:nvPr>
            <p:ph type="sldNum" sz="quarter" idx="2"/>
          </p:nvPr>
        </p:nvSpPr>
        <p:spPr>
          <a:prstGeom prst="rect">
            <a:avLst/>
          </a:prstGeom>
        </p:spPr>
        <p:txBody>
          <a:bodyPr/>
          <a:lstStyle/>
          <a:p>
            <a:fld id="{86CB4B4D-7CA3-9044-876B-883B54F8677D}" type="slidenum">
              <a:t>‹N°›</a:t>
            </a:fld>
            <a:endParaRPr/>
          </a:p>
        </p:txBody>
      </p:sp>
    </p:spTree>
    <p:extLst>
      <p:ext uri="{BB962C8B-B14F-4D97-AF65-F5344CB8AC3E}">
        <p14:creationId xmlns:p14="http://schemas.microsoft.com/office/powerpoint/2010/main" val="2574781842"/>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4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4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ES"/>
              <a:t>‹N°›</a:t>
            </a:fld>
            <a:endParaRPr/>
          </a:p>
        </p:txBody>
      </p:sp>
    </p:spTree>
    <p:extLst>
      <p:ext uri="{BB962C8B-B14F-4D97-AF65-F5344CB8AC3E}">
        <p14:creationId xmlns:p14="http://schemas.microsoft.com/office/powerpoint/2010/main" val="332254978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1"/>
        <p:cNvGrpSpPr/>
        <p:nvPr/>
      </p:nvGrpSpPr>
      <p:grpSpPr>
        <a:xfrm>
          <a:off x="0" y="0"/>
          <a:ext cx="0" cy="0"/>
          <a:chOff x="0" y="0"/>
          <a:chExt cx="0" cy="0"/>
        </a:xfrm>
      </p:grpSpPr>
      <p:sp>
        <p:nvSpPr>
          <p:cNvPr id="22" name="Google Shape;22;p47"/>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47"/>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4" name="Google Shape;24;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ES"/>
              <a:t>‹N°›</a:t>
            </a:fld>
            <a:endParaRPr/>
          </a:p>
        </p:txBody>
      </p:sp>
    </p:spTree>
    <p:extLst>
      <p:ext uri="{BB962C8B-B14F-4D97-AF65-F5344CB8AC3E}">
        <p14:creationId xmlns:p14="http://schemas.microsoft.com/office/powerpoint/2010/main" val="2856154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7"/>
        <p:cNvGrpSpPr/>
        <p:nvPr/>
      </p:nvGrpSpPr>
      <p:grpSpPr>
        <a:xfrm>
          <a:off x="0" y="0"/>
          <a:ext cx="0" cy="0"/>
          <a:chOff x="0" y="0"/>
          <a:chExt cx="0" cy="0"/>
        </a:xfrm>
      </p:grpSpPr>
      <p:sp>
        <p:nvSpPr>
          <p:cNvPr id="28" name="Google Shape;28;p5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5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0" name="Google Shape;30;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ES"/>
              <a:t>‹N°›</a:t>
            </a:fld>
            <a:endParaRPr/>
          </a:p>
        </p:txBody>
      </p:sp>
    </p:spTree>
    <p:extLst>
      <p:ext uri="{BB962C8B-B14F-4D97-AF65-F5344CB8AC3E}">
        <p14:creationId xmlns:p14="http://schemas.microsoft.com/office/powerpoint/2010/main" val="215625193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3"/>
        <p:cNvGrpSpPr/>
        <p:nvPr/>
      </p:nvGrpSpPr>
      <p:grpSpPr>
        <a:xfrm>
          <a:off x="0" y="0"/>
          <a:ext cx="0" cy="0"/>
          <a:chOff x="0" y="0"/>
          <a:chExt cx="0" cy="0"/>
        </a:xfrm>
      </p:grpSpPr>
      <p:sp>
        <p:nvSpPr>
          <p:cNvPr id="34" name="Google Shape;34;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6" name="Google Shape;36;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ES"/>
              <a:t>‹N°›</a:t>
            </a:fld>
            <a:endParaRPr/>
          </a:p>
        </p:txBody>
      </p:sp>
    </p:spTree>
    <p:extLst>
      <p:ext uri="{BB962C8B-B14F-4D97-AF65-F5344CB8AC3E}">
        <p14:creationId xmlns:p14="http://schemas.microsoft.com/office/powerpoint/2010/main" val="60331770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7"/>
        <p:cNvGrpSpPr/>
        <p:nvPr/>
      </p:nvGrpSpPr>
      <p:grpSpPr>
        <a:xfrm>
          <a:off x="0" y="0"/>
          <a:ext cx="0" cy="0"/>
          <a:chOff x="0" y="0"/>
          <a:chExt cx="0" cy="0"/>
        </a:xfrm>
      </p:grpSpPr>
      <p:sp>
        <p:nvSpPr>
          <p:cNvPr id="38" name="Google Shape;38;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52"/>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52"/>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3" name="Google Shape;43;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ES"/>
              <a:t>‹N°›</a:t>
            </a:fld>
            <a:endParaRPr/>
          </a:p>
        </p:txBody>
      </p:sp>
    </p:spTree>
    <p:extLst>
      <p:ext uri="{BB962C8B-B14F-4D97-AF65-F5344CB8AC3E}">
        <p14:creationId xmlns:p14="http://schemas.microsoft.com/office/powerpoint/2010/main" val="1590778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Comparison" type="twoTxTwoObj">
  <p:cSld name="Comparison">
    <p:spTree>
      <p:nvGrpSpPr>
        <p:cNvPr id="1" name="Shape 44"/>
        <p:cNvGrpSpPr/>
        <p:nvPr/>
      </p:nvGrpSpPr>
      <p:grpSpPr>
        <a:xfrm>
          <a:off x="0" y="0"/>
          <a:ext cx="0" cy="0"/>
          <a:chOff x="0" y="0"/>
          <a:chExt cx="0" cy="0"/>
        </a:xfrm>
      </p:grpSpPr>
      <p:sp>
        <p:nvSpPr>
          <p:cNvPr id="45" name="Google Shape;45;p53"/>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53"/>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53"/>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53"/>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53"/>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ES"/>
              <a:t>‹N°›</a:t>
            </a:fld>
            <a:endParaRPr/>
          </a:p>
        </p:txBody>
      </p:sp>
    </p:spTree>
    <p:extLst>
      <p:ext uri="{BB962C8B-B14F-4D97-AF65-F5344CB8AC3E}">
        <p14:creationId xmlns:p14="http://schemas.microsoft.com/office/powerpoint/2010/main" val="6068745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53"/>
        <p:cNvGrpSpPr/>
        <p:nvPr/>
      </p:nvGrpSpPr>
      <p:grpSpPr>
        <a:xfrm>
          <a:off x="0" y="0"/>
          <a:ext cx="0" cy="0"/>
          <a:chOff x="0" y="0"/>
          <a:chExt cx="0" cy="0"/>
        </a:xfrm>
      </p:grpSpPr>
      <p:sp>
        <p:nvSpPr>
          <p:cNvPr id="54" name="Google Shape;54;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5" name="Google Shape;55;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ES"/>
              <a:t>‹N°›</a:t>
            </a:fld>
            <a:endParaRPr/>
          </a:p>
        </p:txBody>
      </p:sp>
    </p:spTree>
    <p:extLst>
      <p:ext uri="{BB962C8B-B14F-4D97-AF65-F5344CB8AC3E}">
        <p14:creationId xmlns:p14="http://schemas.microsoft.com/office/powerpoint/2010/main" val="39862087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ontent with Caption" type="objTx">
  <p:cSld name="Content with Caption">
    <p:spTree>
      <p:nvGrpSpPr>
        <p:cNvPr id="1" name="Shape 58"/>
        <p:cNvGrpSpPr/>
        <p:nvPr/>
      </p:nvGrpSpPr>
      <p:grpSpPr>
        <a:xfrm>
          <a:off x="0" y="0"/>
          <a:ext cx="0" cy="0"/>
          <a:chOff x="0" y="0"/>
          <a:chExt cx="0" cy="0"/>
        </a:xfrm>
      </p:grpSpPr>
      <p:sp>
        <p:nvSpPr>
          <p:cNvPr id="59" name="Google Shape;59;p5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5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5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ES"/>
              <a:t>‹N°›</a:t>
            </a:fld>
            <a:endParaRPr/>
          </a:p>
        </p:txBody>
      </p:sp>
    </p:spTree>
    <p:extLst>
      <p:ext uri="{BB962C8B-B14F-4D97-AF65-F5344CB8AC3E}">
        <p14:creationId xmlns:p14="http://schemas.microsoft.com/office/powerpoint/2010/main" val="191335591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Picture with Caption" type="picTx">
  <p:cSld name="Picture with Caption">
    <p:spTree>
      <p:nvGrpSpPr>
        <p:cNvPr id="1" name="Shape 65"/>
        <p:cNvGrpSpPr/>
        <p:nvPr/>
      </p:nvGrpSpPr>
      <p:grpSpPr>
        <a:xfrm>
          <a:off x="0" y="0"/>
          <a:ext cx="0" cy="0"/>
          <a:chOff x="0" y="0"/>
          <a:chExt cx="0" cy="0"/>
        </a:xfrm>
      </p:grpSpPr>
      <p:sp>
        <p:nvSpPr>
          <p:cNvPr id="66" name="Google Shape;66;p5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56"/>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Google Shape;68;p5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ES"/>
              <a:t>‹N°›</a:t>
            </a:fld>
            <a:endParaRPr/>
          </a:p>
        </p:txBody>
      </p:sp>
    </p:spTree>
    <p:extLst>
      <p:ext uri="{BB962C8B-B14F-4D97-AF65-F5344CB8AC3E}">
        <p14:creationId xmlns:p14="http://schemas.microsoft.com/office/powerpoint/2010/main" val="7741678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and Vertical Text" type="vertTx">
  <p:cSld name="Title and Vertical 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5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ES"/>
              <a:t>‹N°›</a:t>
            </a:fld>
            <a:endParaRPr/>
          </a:p>
        </p:txBody>
      </p:sp>
    </p:spTree>
    <p:extLst>
      <p:ext uri="{BB962C8B-B14F-4D97-AF65-F5344CB8AC3E}">
        <p14:creationId xmlns:p14="http://schemas.microsoft.com/office/powerpoint/2010/main" val="258986565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 Title and Text">
    <p:spTree>
      <p:nvGrpSpPr>
        <p:cNvPr id="1" name="Shape 78"/>
        <p:cNvGrpSpPr/>
        <p:nvPr/>
      </p:nvGrpSpPr>
      <p:grpSpPr>
        <a:xfrm>
          <a:off x="0" y="0"/>
          <a:ext cx="0" cy="0"/>
          <a:chOff x="0" y="0"/>
          <a:chExt cx="0" cy="0"/>
        </a:xfrm>
      </p:grpSpPr>
      <p:sp>
        <p:nvSpPr>
          <p:cNvPr id="79" name="Google Shape;79;p5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5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ES"/>
              <a:t>‹N°›</a:t>
            </a:fld>
            <a:endParaRPr/>
          </a:p>
        </p:txBody>
      </p:sp>
    </p:spTree>
    <p:extLst>
      <p:ext uri="{BB962C8B-B14F-4D97-AF65-F5344CB8AC3E}">
        <p14:creationId xmlns:p14="http://schemas.microsoft.com/office/powerpoint/2010/main" val="39030097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2"/>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6423914"/>
            <a:ext cx="2844799"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ED291B17-9318-49DB-B28B-6E5994AE9581}" type="datetime1">
              <a:rPr lang="en-US" smtClean="0"/>
              <a:t>8/4/2019</a:t>
            </a:fld>
            <a:endParaRPr lang="en-US" dirty="0"/>
          </a:p>
        </p:txBody>
      </p:sp>
      <p:sp>
        <p:nvSpPr>
          <p:cNvPr id="5" name="Footer Placeholder 4"/>
          <p:cNvSpPr>
            <a:spLocks noGrp="1"/>
          </p:cNvSpPr>
          <p:nvPr>
            <p:ph type="ftr" sz="quarter" idx="3"/>
          </p:nvPr>
        </p:nvSpPr>
        <p:spPr>
          <a:xfrm>
            <a:off x="581192" y="6423914"/>
            <a:ext cx="6917210" cy="365125"/>
          </a:xfrm>
          <a:prstGeom prst="rect">
            <a:avLst/>
          </a:prstGeom>
        </p:spPr>
        <p:txBody>
          <a:bodyPr vert="horz" lIns="91440" tIns="45720" rIns="91440" bIns="45720" rtlCol="0" anchor="ctr"/>
          <a:lstStyle>
            <a:lvl1pPr algn="l">
              <a:defRPr sz="900"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0" y="6423914"/>
            <a:ext cx="1052510" cy="365125"/>
          </a:xfrm>
          <a:prstGeom prst="rect">
            <a:avLst/>
          </a:prstGeom>
        </p:spPr>
        <p:txBody>
          <a:bodyPr vert="horz" lIns="91440" tIns="45720" rIns="91440" bIns="45720" rtlCol="0" anchor="ctr"/>
          <a:lstStyle>
            <a:lvl1pPr algn="r">
              <a:defRPr sz="900">
                <a:solidFill>
                  <a:schemeClr val="tx1">
                    <a:lumMod val="75000"/>
                    <a:lumOff val="25000"/>
                  </a:schemeClr>
                </a:solidFill>
              </a:defRPr>
            </a:lvl1pPr>
          </a:lstStyle>
          <a:p>
            <a:fld id="{3A98EE3D-8CD1-4C3F-BD1C-C98C9596463C}" type="slidenum">
              <a:rPr lang="en-US" smtClean="0"/>
              <a:t>‹N°›</a:t>
            </a:fld>
            <a:endParaRPr lang="en-US" dirty="0"/>
          </a:p>
        </p:txBody>
      </p:sp>
      <p:sp>
        <p:nvSpPr>
          <p:cNvPr id="9" name="Rectangle 8"/>
          <p:cNvSpPr/>
          <p:nvPr/>
        </p:nvSpPr>
        <p:spPr>
          <a:xfrm>
            <a:off x="446534"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04546763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8" r:id="rId5"/>
    <p:sldLayoutId id="2147483692" r:id="rId6"/>
    <p:sldLayoutId id="2147483693" r:id="rId7"/>
    <p:sldLayoutId id="2147483694" r:id="rId8"/>
    <p:sldLayoutId id="2147483697" r:id="rId9"/>
    <p:sldLayoutId id="2147483695" r:id="rId10"/>
    <p:sldLayoutId id="2147483696" r:id="rId11"/>
  </p:sldLayoutIdLst>
  <p:hf sldNum="0" hdr="0" ftr="0" dt="0"/>
  <p:txStyles>
    <p:titleStyle>
      <a:lvl1pPr algn="l" defTabSz="457200" rtl="0" eaLnBrk="1" latinLnBrk="0" hangingPunct="1">
        <a:spcBef>
          <a:spcPct val="0"/>
        </a:spcBef>
        <a:buNone/>
        <a:defRPr sz="28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800" kern="1200">
          <a:solidFill>
            <a:schemeClr val="tx1">
              <a:lumMod val="75000"/>
              <a:lumOff val="25000"/>
            </a:schemeClr>
          </a:solidFill>
          <a:latin typeface="+mn-lt"/>
          <a:ea typeface="+mn-ea"/>
          <a:cs typeface="+mn-cs"/>
        </a:defRPr>
      </a:lvl1pPr>
      <a:lvl2pPr marL="630000" indent="-306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600" kern="1200">
          <a:solidFill>
            <a:schemeClr val="tx1">
              <a:lumMod val="75000"/>
              <a:lumOff val="25000"/>
            </a:schemeClr>
          </a:solidFill>
          <a:latin typeface="+mn-lt"/>
          <a:ea typeface="+mn-ea"/>
          <a:cs typeface="+mn-cs"/>
        </a:defRPr>
      </a:lvl2pPr>
      <a:lvl3pPr marL="900000" indent="-270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400" kern="1200">
          <a:solidFill>
            <a:schemeClr val="tx1">
              <a:lumMod val="75000"/>
              <a:lumOff val="25000"/>
            </a:schemeClr>
          </a:solidFill>
          <a:latin typeface="+mn-lt"/>
          <a:ea typeface="+mn-ea"/>
          <a:cs typeface="+mn-cs"/>
        </a:defRPr>
      </a:lvl3pPr>
      <a:lvl4pPr marL="124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4pPr>
      <a:lvl5pPr marL="1602000" indent="-234000" algn="l" defTabSz="457200" rtl="0" eaLnBrk="1" latinLnBrk="0" hangingPunct="1">
        <a:spcBef>
          <a:spcPct val="20000"/>
        </a:spcBef>
        <a:spcAft>
          <a:spcPts val="600"/>
        </a:spcAft>
        <a:buClr>
          <a:schemeClr val="accent1"/>
        </a:buClr>
        <a:buSzPct val="92000"/>
        <a:buFont typeface="Wingdings 2" panose="05020102010507070707" pitchFamily="18" charset="2"/>
        <a:buChar char=""/>
        <a:defRPr sz="1200" kern="1200">
          <a:solidFill>
            <a:schemeClr val="tx1">
              <a:lumMod val="75000"/>
              <a:lumOff val="25000"/>
            </a:schemeClr>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844550" y="177800"/>
            <a:ext cx="10502900" cy="11430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Title Text</a:t>
            </a:r>
          </a:p>
        </p:txBody>
      </p:sp>
      <p:sp>
        <p:nvSpPr>
          <p:cNvPr id="3" name="Body Level One…"/>
          <p:cNvSpPr txBox="1">
            <a:spLocks noGrp="1"/>
          </p:cNvSpPr>
          <p:nvPr>
            <p:ph type="body" idx="1"/>
          </p:nvPr>
        </p:nvSpPr>
        <p:spPr>
          <a:xfrm>
            <a:off x="844550" y="1574800"/>
            <a:ext cx="10502900" cy="46482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50800" tIns="50800" rIns="50800" bIns="50800" anchor="ctr">
            <a:normAutofit/>
          </a:bodyPr>
          <a:lstStyle/>
          <a:p>
            <a:r>
              <a:t>Body Level One</a:t>
            </a:r>
          </a:p>
          <a:p>
            <a:pPr lvl="1"/>
            <a:r>
              <a:t>Body Level Two</a:t>
            </a:r>
          </a:p>
          <a:p>
            <a:pPr lvl="2"/>
            <a:r>
              <a:t>Body Level Three</a:t>
            </a:r>
          </a:p>
          <a:p>
            <a:pPr lvl="3"/>
            <a:r>
              <a:t>Body Level Four</a:t>
            </a:r>
          </a:p>
          <a:p>
            <a:pPr lvl="4"/>
            <a:r>
              <a:t>Body Level Five</a:t>
            </a:r>
          </a:p>
        </p:txBody>
      </p:sp>
      <p:sp>
        <p:nvSpPr>
          <p:cNvPr id="4" name="Slide Number"/>
          <p:cNvSpPr txBox="1">
            <a:spLocks noGrp="1"/>
          </p:cNvSpPr>
          <p:nvPr>
            <p:ph type="sldNum" sz="quarter" idx="2"/>
          </p:nvPr>
        </p:nvSpPr>
        <p:spPr>
          <a:xfrm>
            <a:off x="5906877" y="6540500"/>
            <a:ext cx="371898" cy="287258"/>
          </a:xfrm>
          <a:prstGeom prst="rect">
            <a:avLst/>
          </a:prstGeom>
          <a:ln w="12700">
            <a:miter lim="400000"/>
          </a:ln>
        </p:spPr>
        <p:txBody>
          <a:bodyPr wrap="none" lIns="50800" tIns="50800" rIns="50800" bIns="50800">
            <a:spAutoFit/>
          </a:bodyPr>
          <a:lstStyle>
            <a:lvl1pPr algn="ctr" defTabSz="412750">
              <a:defRPr sz="1200">
                <a:latin typeface="Helvetica Neue Light"/>
                <a:ea typeface="Helvetica Neue Light"/>
                <a:cs typeface="Helvetica Neue Light"/>
                <a:sym typeface="Helvetica Neue Light"/>
              </a:defRPr>
            </a:lvl1pPr>
          </a:lstStyle>
          <a:p>
            <a:fld id="{86CB4B4D-7CA3-9044-876B-883B54F8677D}" type="slidenum">
              <a:t>‹N°›</a:t>
            </a:fld>
            <a:endParaRPr/>
          </a:p>
        </p:txBody>
      </p:sp>
    </p:spTree>
    <p:extLst>
      <p:ext uri="{BB962C8B-B14F-4D97-AF65-F5344CB8AC3E}">
        <p14:creationId xmlns:p14="http://schemas.microsoft.com/office/powerpoint/2010/main" val="3952481385"/>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Lst>
  <p:transition spd="med"/>
  <p:txStyles>
    <p:titleStyle>
      <a:lvl1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Neue Medium"/>
        </a:defRPr>
      </a:lvl1pPr>
      <a:lvl2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Neue Medium"/>
        </a:defRPr>
      </a:lvl2pPr>
      <a:lvl3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Neue Medium"/>
        </a:defRPr>
      </a:lvl3pPr>
      <a:lvl4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Neue Medium"/>
        </a:defRPr>
      </a:lvl4pPr>
      <a:lvl5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Neue Medium"/>
        </a:defRPr>
      </a:lvl5pPr>
      <a:lvl6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Neue Medium"/>
        </a:defRPr>
      </a:lvl6pPr>
      <a:lvl7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Neue Medium"/>
        </a:defRPr>
      </a:lvl7pPr>
      <a:lvl8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Neue Medium"/>
        </a:defRPr>
      </a:lvl8pPr>
      <a:lvl9pPr marL="0" marR="0" indent="0" algn="ctr" defTabSz="412750" rtl="0" latinLnBrk="0">
        <a:lnSpc>
          <a:spcPct val="100000"/>
        </a:lnSpc>
        <a:spcBef>
          <a:spcPts val="0"/>
        </a:spcBef>
        <a:spcAft>
          <a:spcPts val="0"/>
        </a:spcAft>
        <a:buClrTx/>
        <a:buSzTx/>
        <a:buFontTx/>
        <a:buNone/>
        <a:tabLst/>
        <a:defRPr sz="5600" b="0" i="0" u="none" strike="noStrike" cap="none" spc="0" baseline="0">
          <a:ln>
            <a:noFill/>
          </a:ln>
          <a:solidFill>
            <a:srgbClr val="000000"/>
          </a:solidFill>
          <a:uFillTx/>
          <a:latin typeface="+mn-lt"/>
          <a:ea typeface="+mn-ea"/>
          <a:cs typeface="+mn-cs"/>
          <a:sym typeface="Helvetica Neue Medium"/>
        </a:defRPr>
      </a:lvl9pPr>
    </p:titleStyle>
    <p:bodyStyle>
      <a:lvl1pPr marL="317500" marR="0" indent="-317500" algn="l" defTabSz="412750" latinLnBrk="0">
        <a:lnSpc>
          <a:spcPct val="100000"/>
        </a:lnSpc>
        <a:spcBef>
          <a:spcPts val="2950"/>
        </a:spcBef>
        <a:spcAft>
          <a:spcPts val="0"/>
        </a:spcAft>
        <a:buClrTx/>
        <a:buSzPct val="125000"/>
        <a:buFontTx/>
        <a:buChar char="•"/>
        <a:tabLst/>
        <a:defRPr sz="2600" b="0" i="0" u="none" strike="noStrike" cap="none" spc="0" baseline="0">
          <a:ln>
            <a:noFill/>
          </a:ln>
          <a:solidFill>
            <a:srgbClr val="000000"/>
          </a:solidFill>
          <a:uFillTx/>
          <a:latin typeface="Helvetica Neue"/>
          <a:ea typeface="Helvetica Neue"/>
          <a:cs typeface="Helvetica Neue"/>
          <a:sym typeface="Helvetica Neue"/>
        </a:defRPr>
      </a:lvl1pPr>
      <a:lvl2pPr marL="635000" marR="0" indent="-317500" algn="l" defTabSz="412750" latinLnBrk="0">
        <a:lnSpc>
          <a:spcPct val="100000"/>
        </a:lnSpc>
        <a:spcBef>
          <a:spcPts val="2950"/>
        </a:spcBef>
        <a:spcAft>
          <a:spcPts val="0"/>
        </a:spcAft>
        <a:buClrTx/>
        <a:buSzPct val="125000"/>
        <a:buFontTx/>
        <a:buChar char="•"/>
        <a:tabLst/>
        <a:defRPr sz="2600" b="0" i="0" u="none" strike="noStrike" cap="none" spc="0" baseline="0">
          <a:ln>
            <a:noFill/>
          </a:ln>
          <a:solidFill>
            <a:srgbClr val="000000"/>
          </a:solidFill>
          <a:uFillTx/>
          <a:latin typeface="Helvetica Neue"/>
          <a:ea typeface="Helvetica Neue"/>
          <a:cs typeface="Helvetica Neue"/>
          <a:sym typeface="Helvetica Neue"/>
        </a:defRPr>
      </a:lvl2pPr>
      <a:lvl3pPr marL="952500" marR="0" indent="-317500" algn="l" defTabSz="412750" latinLnBrk="0">
        <a:lnSpc>
          <a:spcPct val="100000"/>
        </a:lnSpc>
        <a:spcBef>
          <a:spcPts val="2950"/>
        </a:spcBef>
        <a:spcAft>
          <a:spcPts val="0"/>
        </a:spcAft>
        <a:buClrTx/>
        <a:buSzPct val="125000"/>
        <a:buFontTx/>
        <a:buChar char="•"/>
        <a:tabLst/>
        <a:defRPr sz="2600" b="0" i="0" u="none" strike="noStrike" cap="none" spc="0" baseline="0">
          <a:ln>
            <a:noFill/>
          </a:ln>
          <a:solidFill>
            <a:srgbClr val="000000"/>
          </a:solidFill>
          <a:uFillTx/>
          <a:latin typeface="Helvetica Neue"/>
          <a:ea typeface="Helvetica Neue"/>
          <a:cs typeface="Helvetica Neue"/>
          <a:sym typeface="Helvetica Neue"/>
        </a:defRPr>
      </a:lvl3pPr>
      <a:lvl4pPr marL="1270000" marR="0" indent="-317500" algn="l" defTabSz="412750" latinLnBrk="0">
        <a:lnSpc>
          <a:spcPct val="100000"/>
        </a:lnSpc>
        <a:spcBef>
          <a:spcPts val="2950"/>
        </a:spcBef>
        <a:spcAft>
          <a:spcPts val="0"/>
        </a:spcAft>
        <a:buClrTx/>
        <a:buSzPct val="125000"/>
        <a:buFontTx/>
        <a:buChar char="•"/>
        <a:tabLst/>
        <a:defRPr sz="2600" b="0" i="0" u="none" strike="noStrike" cap="none" spc="0" baseline="0">
          <a:ln>
            <a:noFill/>
          </a:ln>
          <a:solidFill>
            <a:srgbClr val="000000"/>
          </a:solidFill>
          <a:uFillTx/>
          <a:latin typeface="Helvetica Neue"/>
          <a:ea typeface="Helvetica Neue"/>
          <a:cs typeface="Helvetica Neue"/>
          <a:sym typeface="Helvetica Neue"/>
        </a:defRPr>
      </a:lvl4pPr>
      <a:lvl5pPr marL="1587500" marR="0" indent="-317500" algn="l" defTabSz="412750" latinLnBrk="0">
        <a:lnSpc>
          <a:spcPct val="100000"/>
        </a:lnSpc>
        <a:spcBef>
          <a:spcPts val="2950"/>
        </a:spcBef>
        <a:spcAft>
          <a:spcPts val="0"/>
        </a:spcAft>
        <a:buClrTx/>
        <a:buSzPct val="125000"/>
        <a:buFontTx/>
        <a:buChar char="•"/>
        <a:tabLst/>
        <a:defRPr sz="2600" b="0" i="0" u="none" strike="noStrike" cap="none" spc="0" baseline="0">
          <a:ln>
            <a:noFill/>
          </a:ln>
          <a:solidFill>
            <a:srgbClr val="000000"/>
          </a:solidFill>
          <a:uFillTx/>
          <a:latin typeface="Helvetica Neue"/>
          <a:ea typeface="Helvetica Neue"/>
          <a:cs typeface="Helvetica Neue"/>
          <a:sym typeface="Helvetica Neue"/>
        </a:defRPr>
      </a:lvl5pPr>
      <a:lvl6pPr marL="1905000" marR="0" indent="-317500" algn="l" defTabSz="412750" latinLnBrk="0">
        <a:lnSpc>
          <a:spcPct val="100000"/>
        </a:lnSpc>
        <a:spcBef>
          <a:spcPts val="2950"/>
        </a:spcBef>
        <a:spcAft>
          <a:spcPts val="0"/>
        </a:spcAft>
        <a:buClrTx/>
        <a:buSzPct val="125000"/>
        <a:buFontTx/>
        <a:buChar char="•"/>
        <a:tabLst/>
        <a:defRPr sz="2600" b="0" i="0" u="none" strike="noStrike" cap="none" spc="0" baseline="0">
          <a:ln>
            <a:noFill/>
          </a:ln>
          <a:solidFill>
            <a:srgbClr val="000000"/>
          </a:solidFill>
          <a:uFillTx/>
          <a:latin typeface="Helvetica Neue"/>
          <a:ea typeface="Helvetica Neue"/>
          <a:cs typeface="Helvetica Neue"/>
          <a:sym typeface="Helvetica Neue"/>
        </a:defRPr>
      </a:lvl6pPr>
      <a:lvl7pPr marL="2222500" marR="0" indent="-317500" algn="l" defTabSz="412750" latinLnBrk="0">
        <a:lnSpc>
          <a:spcPct val="100000"/>
        </a:lnSpc>
        <a:spcBef>
          <a:spcPts val="2950"/>
        </a:spcBef>
        <a:spcAft>
          <a:spcPts val="0"/>
        </a:spcAft>
        <a:buClrTx/>
        <a:buSzPct val="125000"/>
        <a:buFontTx/>
        <a:buChar char="•"/>
        <a:tabLst/>
        <a:defRPr sz="2600" b="0" i="0" u="none" strike="noStrike" cap="none" spc="0" baseline="0">
          <a:ln>
            <a:noFill/>
          </a:ln>
          <a:solidFill>
            <a:srgbClr val="000000"/>
          </a:solidFill>
          <a:uFillTx/>
          <a:latin typeface="Helvetica Neue"/>
          <a:ea typeface="Helvetica Neue"/>
          <a:cs typeface="Helvetica Neue"/>
          <a:sym typeface="Helvetica Neue"/>
        </a:defRPr>
      </a:lvl7pPr>
      <a:lvl8pPr marL="2540000" marR="0" indent="-317500" algn="l" defTabSz="412750" latinLnBrk="0">
        <a:lnSpc>
          <a:spcPct val="100000"/>
        </a:lnSpc>
        <a:spcBef>
          <a:spcPts val="2950"/>
        </a:spcBef>
        <a:spcAft>
          <a:spcPts val="0"/>
        </a:spcAft>
        <a:buClrTx/>
        <a:buSzPct val="125000"/>
        <a:buFontTx/>
        <a:buChar char="•"/>
        <a:tabLst/>
        <a:defRPr sz="2600" b="0" i="0" u="none" strike="noStrike" cap="none" spc="0" baseline="0">
          <a:ln>
            <a:noFill/>
          </a:ln>
          <a:solidFill>
            <a:srgbClr val="000000"/>
          </a:solidFill>
          <a:uFillTx/>
          <a:latin typeface="Helvetica Neue"/>
          <a:ea typeface="Helvetica Neue"/>
          <a:cs typeface="Helvetica Neue"/>
          <a:sym typeface="Helvetica Neue"/>
        </a:defRPr>
      </a:lvl8pPr>
      <a:lvl9pPr marL="2857500" marR="0" indent="-317500" algn="l" defTabSz="412750" latinLnBrk="0">
        <a:lnSpc>
          <a:spcPct val="100000"/>
        </a:lnSpc>
        <a:spcBef>
          <a:spcPts val="2950"/>
        </a:spcBef>
        <a:spcAft>
          <a:spcPts val="0"/>
        </a:spcAft>
        <a:buClrTx/>
        <a:buSzPct val="125000"/>
        <a:buFontTx/>
        <a:buChar char="•"/>
        <a:tabLst/>
        <a:defRPr sz="2600" b="0" i="0" u="none" strike="noStrike" cap="none" spc="0" baseline="0">
          <a:ln>
            <a:noFill/>
          </a:ln>
          <a:solidFill>
            <a:srgbClr val="000000"/>
          </a:solidFill>
          <a:uFillTx/>
          <a:latin typeface="Helvetica Neue"/>
          <a:ea typeface="Helvetica Neue"/>
          <a:cs typeface="Helvetica Neue"/>
          <a:sym typeface="Helvetica Neue"/>
        </a:defRPr>
      </a:lvl9pPr>
    </p:bodyStyle>
    <p:otherStyle>
      <a:lvl1pPr marL="0" marR="0" indent="0" algn="ctr" defTabSz="41275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1pPr>
      <a:lvl2pPr marL="0" marR="0" indent="0" algn="ctr" defTabSz="41275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2pPr>
      <a:lvl3pPr marL="0" marR="0" indent="0" algn="ctr" defTabSz="41275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3pPr>
      <a:lvl4pPr marL="0" marR="0" indent="0" algn="ctr" defTabSz="41275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4pPr>
      <a:lvl5pPr marL="0" marR="0" indent="0" algn="ctr" defTabSz="41275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5pPr>
      <a:lvl6pPr marL="0" marR="0" indent="0" algn="ctr" defTabSz="41275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6pPr>
      <a:lvl7pPr marL="0" marR="0" indent="0" algn="ctr" defTabSz="41275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7pPr>
      <a:lvl8pPr marL="0" marR="0" indent="0" algn="ctr" defTabSz="41275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8pPr>
      <a:lvl9pPr marL="0" marR="0" indent="0" algn="ctr" defTabSz="41275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Helvetica Neue Light"/>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4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4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ES"/>
              <a:t>‹N°›</a:t>
            </a:fld>
            <a:endParaRPr/>
          </a:p>
        </p:txBody>
      </p:sp>
    </p:spTree>
    <p:extLst>
      <p:ext uri="{BB962C8B-B14F-4D97-AF65-F5344CB8AC3E}">
        <p14:creationId xmlns:p14="http://schemas.microsoft.com/office/powerpoint/2010/main" val="409809012"/>
      </p:ext>
    </p:extLst>
  </p:cSld>
  <p:clrMap bg1="lt1" tx1="dk1" bg2="dk2"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3.jp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13.xml"/><Relationship Id="rId1" Type="http://schemas.openxmlformats.org/officeDocument/2006/relationships/video" Target="https://www.youtube.com/embed/veVepAQ3fpQ?feature=oembed"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2.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29.png"/><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31.jpg"/></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14.jpeg"/><Relationship Id="rId5" Type="http://schemas.openxmlformats.org/officeDocument/2006/relationships/image" Target="../media/image15.png"/><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36.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6B4480E-B7FF-4481-890E-043A69AE6F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174F7A3A-6B71-4AC8-BF3B-3E5D30CEE052}"/>
              </a:ext>
            </a:extLst>
          </p:cNvPr>
          <p:cNvPicPr>
            <a:picLocks noChangeAspect="1"/>
          </p:cNvPicPr>
          <p:nvPr/>
        </p:nvPicPr>
        <p:blipFill rotWithShape="1">
          <a:blip r:embed="rId2"/>
          <a:srcRect t="3208" b="11887"/>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64C13BAB-7C00-4D21-A857-E3D41C0A2A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8"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12">
            <a:extLst>
              <a:ext uri="{FF2B5EF4-FFF2-40B4-BE49-F238E27FC236}">
                <a16:creationId xmlns:a16="http://schemas.microsoft.com/office/drawing/2014/main" id="{1F1FF39A-AC3C-4066-9D4C-519AA22812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068" y="601201"/>
            <a:ext cx="3702134" cy="5791132"/>
          </a:xfrm>
          <a:prstGeom prst="rect">
            <a:avLst/>
          </a:prstGeom>
          <a:solidFill>
            <a:srgbClr val="465359">
              <a:alpha val="97000"/>
            </a:srgbClr>
          </a:solidFill>
          <a:ln w="6350" cmpd="sng">
            <a:noFill/>
          </a:ln>
          <a:effectLst/>
        </p:spPr>
        <p:style>
          <a:lnRef idx="1">
            <a:schemeClr val="accent1"/>
          </a:lnRef>
          <a:fillRef idx="3">
            <a:schemeClr val="accent1"/>
          </a:fillRef>
          <a:effectRef idx="2">
            <a:schemeClr val="accent1"/>
          </a:effectRef>
          <a:fontRef idx="minor">
            <a:schemeClr val="lt1"/>
          </a:fontRef>
        </p:style>
      </p:sp>
      <p:sp>
        <p:nvSpPr>
          <p:cNvPr id="3" name="Sous-titre 2">
            <a:extLst>
              <a:ext uri="{FF2B5EF4-FFF2-40B4-BE49-F238E27FC236}">
                <a16:creationId xmlns:a16="http://schemas.microsoft.com/office/drawing/2014/main" id="{0BD3612A-DD0B-48C9-B878-EE75F09EE326}"/>
              </a:ext>
            </a:extLst>
          </p:cNvPr>
          <p:cNvSpPr>
            <a:spLocks noGrp="1"/>
          </p:cNvSpPr>
          <p:nvPr>
            <p:ph type="subTitle" idx="1"/>
          </p:nvPr>
        </p:nvSpPr>
        <p:spPr>
          <a:xfrm>
            <a:off x="584200" y="5145513"/>
            <a:ext cx="3412067" cy="738820"/>
          </a:xfrm>
        </p:spPr>
        <p:txBody>
          <a:bodyPr>
            <a:normAutofit/>
          </a:bodyPr>
          <a:lstStyle/>
          <a:p>
            <a:pPr algn="ctr"/>
            <a:r>
              <a:rPr lang="fr-CA" dirty="0">
                <a:solidFill>
                  <a:srgbClr val="FFFFFF">
                    <a:alpha val="75000"/>
                  </a:srgbClr>
                </a:solidFill>
              </a:rPr>
              <a:t>LE FUTUR EST À NOTRE </a:t>
            </a:r>
            <a:r>
              <a:rPr lang="fr-CA" dirty="0" err="1">
                <a:solidFill>
                  <a:srgbClr val="FFFFFF">
                    <a:alpha val="75000"/>
                  </a:srgbClr>
                </a:solidFill>
              </a:rPr>
              <a:t>PORTe</a:t>
            </a:r>
            <a:endParaRPr lang="fr-CA" dirty="0">
              <a:solidFill>
                <a:srgbClr val="FFFFFF">
                  <a:alpha val="75000"/>
                </a:srgbClr>
              </a:solidFill>
            </a:endParaRPr>
          </a:p>
        </p:txBody>
      </p:sp>
      <p:pic>
        <p:nvPicPr>
          <p:cNvPr id="10" name="page1image47699856.png" descr="page1image47699856.png">
            <a:extLst>
              <a:ext uri="{FF2B5EF4-FFF2-40B4-BE49-F238E27FC236}">
                <a16:creationId xmlns:a16="http://schemas.microsoft.com/office/drawing/2014/main" id="{E5E2FBE1-4321-45FB-811D-660394A9DE1B}"/>
              </a:ext>
            </a:extLst>
          </p:cNvPr>
          <p:cNvPicPr>
            <a:picLocks noChangeAspect="1"/>
          </p:cNvPicPr>
          <p:nvPr/>
        </p:nvPicPr>
        <p:blipFill>
          <a:blip r:embed="rId3"/>
          <a:stretch>
            <a:fillRect/>
          </a:stretch>
        </p:blipFill>
        <p:spPr>
          <a:xfrm>
            <a:off x="723310" y="4160102"/>
            <a:ext cx="3131649" cy="738819"/>
          </a:xfrm>
          <a:prstGeom prst="rect">
            <a:avLst/>
          </a:prstGeom>
          <a:ln w="12700">
            <a:miter lim="400000"/>
          </a:ln>
        </p:spPr>
      </p:pic>
      <p:pic>
        <p:nvPicPr>
          <p:cNvPr id="7" name="Image 6">
            <a:extLst>
              <a:ext uri="{FF2B5EF4-FFF2-40B4-BE49-F238E27FC236}">
                <a16:creationId xmlns:a16="http://schemas.microsoft.com/office/drawing/2014/main" id="{603550D5-543F-4023-81D9-4236CC687B0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4200" y="973667"/>
            <a:ext cx="3412068" cy="227471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927045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9B009A85-A841-41DB-9EA1-D1242F268E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1000" y="0"/>
            <a:ext cx="11430000" cy="6858000"/>
          </a:xfrm>
          <a:prstGeom prst="rect">
            <a:avLst/>
          </a:prstGeom>
        </p:spPr>
      </p:pic>
      <p:sp>
        <p:nvSpPr>
          <p:cNvPr id="5" name="Rectangle 4">
            <a:extLst>
              <a:ext uri="{FF2B5EF4-FFF2-40B4-BE49-F238E27FC236}">
                <a16:creationId xmlns:a16="http://schemas.microsoft.com/office/drawing/2014/main" id="{FC95A061-92C3-4E0F-8C89-C5D07EAE1216}"/>
              </a:ext>
            </a:extLst>
          </p:cNvPr>
          <p:cNvSpPr/>
          <p:nvPr/>
        </p:nvSpPr>
        <p:spPr>
          <a:xfrm>
            <a:off x="6296025" y="523875"/>
            <a:ext cx="5270500" cy="1938992"/>
          </a:xfrm>
          <a:prstGeom prst="rect">
            <a:avLst/>
          </a:prstGeom>
        </p:spPr>
        <p:txBody>
          <a:bodyPr wrap="square">
            <a:spAutoFit/>
          </a:bodyPr>
          <a:lstStyle/>
          <a:p>
            <a:pPr algn="ctr"/>
            <a:r>
              <a:rPr lang="fr-CA" sz="4000" b="1" dirty="0">
                <a:solidFill>
                  <a:schemeClr val="accent4"/>
                </a:solidFill>
                <a:latin typeface="ArialUnicodeMS-Bold"/>
              </a:rPr>
              <a:t>Les occasions ne se</a:t>
            </a:r>
          </a:p>
          <a:p>
            <a:pPr algn="ctr"/>
            <a:r>
              <a:rPr lang="fr-CA" sz="4000" b="1" dirty="0">
                <a:solidFill>
                  <a:schemeClr val="accent4"/>
                </a:solidFill>
                <a:latin typeface="ArialUnicodeMS-Bold"/>
              </a:rPr>
              <a:t>produisent pas. Vous les créez!</a:t>
            </a:r>
            <a:endParaRPr lang="fr-CA" sz="4000" dirty="0">
              <a:solidFill>
                <a:schemeClr val="accent4"/>
              </a:solidFill>
            </a:endParaRPr>
          </a:p>
        </p:txBody>
      </p:sp>
    </p:spTree>
    <p:extLst>
      <p:ext uri="{BB962C8B-B14F-4D97-AF65-F5344CB8AC3E}">
        <p14:creationId xmlns:p14="http://schemas.microsoft.com/office/powerpoint/2010/main" val="3709563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136"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pic>
        <p:nvPicPr>
          <p:cNvPr id="137" name="a1zlik2qivxx8p3oa0nr.jpg" descr="a1zlik2qivxx8p3oa0nr.jpg"/>
          <p:cNvPicPr>
            <a:picLocks noChangeAspect="1"/>
          </p:cNvPicPr>
          <p:nvPr/>
        </p:nvPicPr>
        <p:blipFill>
          <a:blip r:embed="rId3"/>
          <a:stretch>
            <a:fillRect/>
          </a:stretch>
        </p:blipFill>
        <p:spPr>
          <a:xfrm>
            <a:off x="3053370" y="1217649"/>
            <a:ext cx="6085261" cy="4041703"/>
          </a:xfrm>
          <a:prstGeom prst="rect">
            <a:avLst/>
          </a:prstGeom>
          <a:ln w="12700">
            <a:solidFill>
              <a:srgbClr val="3E2A55"/>
            </a:solidFill>
            <a:miter lim="400000"/>
          </a:ln>
          <a:effectLst>
            <a:outerShdw blurRad="355600" rotWithShape="0">
              <a:srgbClr val="000000">
                <a:alpha val="75000"/>
              </a:srgbClr>
            </a:outerShdw>
          </a:effectLst>
        </p:spPr>
      </p:pic>
      <p:sp>
        <p:nvSpPr>
          <p:cNvPr id="138"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139"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140"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141"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142" name="Join a network of dreamers, achievers and visionaries who understand that by connecting with others, we all become more."/>
          <p:cNvSpPr txBox="1"/>
          <p:nvPr/>
        </p:nvSpPr>
        <p:spPr>
          <a:xfrm>
            <a:off x="3099534" y="5363352"/>
            <a:ext cx="6091611" cy="151323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spAutoFit/>
          </a:bodyPr>
          <a:lstStyle>
            <a:lvl1pPr algn="ctr" defTabSz="584200">
              <a:defRPr sz="3800" b="1" i="1"/>
            </a:lvl1pPr>
          </a:lstStyle>
          <a:p>
            <a:pPr defTabSz="292100" hangingPunct="0"/>
            <a:r>
              <a:rPr lang="fr-FR" sz="1900" kern="0" dirty="0">
                <a:solidFill>
                  <a:srgbClr val="000000"/>
                </a:solidFill>
                <a:latin typeface="Helvetica"/>
                <a:cs typeface="Helvetica"/>
                <a:sym typeface="Helvetica"/>
              </a:rPr>
              <a:t>Joignez-vous à un réseau de Promoteurs et de visionnaires qui comprennent qu'en nous connectant aux autres, nous devenons tous plus forts.
</a:t>
            </a:r>
            <a:endParaRPr sz="1900" kern="0" dirty="0">
              <a:solidFill>
                <a:srgbClr val="000000"/>
              </a:solidFill>
              <a:latin typeface="Helvetica"/>
              <a:cs typeface="Helvetica"/>
              <a:sym typeface="Helvetica"/>
            </a:endParaRPr>
          </a:p>
        </p:txBody>
      </p:sp>
      <p:sp>
        <p:nvSpPr>
          <p:cNvPr id="143" name="Offices in Provo, Utah"/>
          <p:cNvSpPr txBox="1"/>
          <p:nvPr/>
        </p:nvSpPr>
        <p:spPr>
          <a:xfrm>
            <a:off x="4795964" y="4833642"/>
            <a:ext cx="2600072" cy="34368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25400" tIns="25400" rIns="25400" bIns="25400" anchor="ctr">
            <a:spAutoFit/>
          </a:bodyPr>
          <a:lstStyle>
            <a:lvl1pPr algn="ctr" defTabSz="584200">
              <a:defRPr sz="3800" b="1" i="1">
                <a:solidFill>
                  <a:srgbClr val="FFFFFF"/>
                </a:solidFill>
              </a:defRPr>
            </a:lvl1pPr>
          </a:lstStyle>
          <a:p>
            <a:pPr defTabSz="292100" hangingPunct="0"/>
            <a:r>
              <a:rPr sz="1900" kern="0">
                <a:latin typeface="Helvetica"/>
                <a:cs typeface="Helvetica"/>
                <a:sym typeface="Helvetica"/>
              </a:rPr>
              <a:t>Offices in Provo, Utah</a:t>
            </a:r>
          </a:p>
        </p:txBody>
      </p:sp>
      <p:sp>
        <p:nvSpPr>
          <p:cNvPr id="144" name="Text"/>
          <p:cNvSpPr txBox="1"/>
          <p:nvPr/>
        </p:nvSpPr>
        <p:spPr>
          <a:xfrm>
            <a:off x="6316911" y="6040863"/>
            <a:ext cx="51361" cy="14362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25400" tIns="25400" rIns="25400" bIns="25400" anchor="ctr">
            <a:spAutoFit/>
          </a:bodyPr>
          <a:lstStyle/>
          <a:p>
            <a:pPr defTabSz="177800" hangingPunct="0">
              <a:defRPr>
                <a:latin typeface="Helvetica Neue"/>
                <a:ea typeface="Helvetica Neue"/>
                <a:cs typeface="Helvetica Neue"/>
                <a:sym typeface="Helvetica Neue"/>
              </a:defRPr>
            </a:pPr>
            <a:endParaRPr sz="600" kern="0">
              <a:solidFill>
                <a:srgbClr val="000000"/>
              </a:solidFill>
              <a:latin typeface="Helvetica Neue"/>
              <a:sym typeface="Helvetica Neue"/>
            </a:endParaRPr>
          </a:p>
        </p:txBody>
      </p:sp>
      <p:sp>
        <p:nvSpPr>
          <p:cNvPr id="145" name="Rectangle"/>
          <p:cNvSpPr/>
          <p:nvPr/>
        </p:nvSpPr>
        <p:spPr>
          <a:xfrm>
            <a:off x="9613900" y="3512662"/>
            <a:ext cx="1989634" cy="1850778"/>
          </a:xfrm>
          <a:prstGeom prst="rect">
            <a:avLst/>
          </a:prstGeom>
          <a:blipFill>
            <a:blip r:embed="rId4"/>
            <a:stretch>
              <a:fillRect/>
            </a:stretch>
          </a:blipFill>
          <a:ln w="25400">
            <a:solidFill>
              <a:srgbClr val="000000"/>
            </a:solidFill>
            <a:miter lim="400000"/>
          </a:ln>
          <a:effectLst>
            <a:outerShdw blurRad="355600" rotWithShape="0">
              <a:srgbClr val="000000">
                <a:alpha val="75000"/>
              </a:srgbClr>
            </a:outerShdw>
          </a:effectLst>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sp>
        <p:nvSpPr>
          <p:cNvPr id="146" name="Rectangle"/>
          <p:cNvSpPr/>
          <p:nvPr/>
        </p:nvSpPr>
        <p:spPr>
          <a:xfrm>
            <a:off x="588466" y="1220912"/>
            <a:ext cx="1989634" cy="1850777"/>
          </a:xfrm>
          <a:prstGeom prst="rect">
            <a:avLst/>
          </a:prstGeom>
          <a:blipFill>
            <a:blip r:embed="rId5"/>
            <a:stretch>
              <a:fillRect/>
            </a:stretch>
          </a:blipFill>
          <a:ln w="25400">
            <a:solidFill>
              <a:srgbClr val="000000"/>
            </a:solidFill>
            <a:miter lim="400000"/>
          </a:ln>
          <a:effectLst>
            <a:outerShdw blurRad="355600" rotWithShape="0">
              <a:srgbClr val="000000">
                <a:alpha val="75000"/>
              </a:srgbClr>
            </a:outerShdw>
          </a:effectLst>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dirty="0">
              <a:solidFill>
                <a:srgbClr val="FFFFFF"/>
              </a:solidFill>
              <a:latin typeface="Helvetica Neue Medium"/>
              <a:sym typeface="Helvetica Neue Medium"/>
            </a:endParaRPr>
          </a:p>
        </p:txBody>
      </p:sp>
      <p:sp>
        <p:nvSpPr>
          <p:cNvPr id="147" name="Rectangle"/>
          <p:cNvSpPr/>
          <p:nvPr/>
        </p:nvSpPr>
        <p:spPr>
          <a:xfrm>
            <a:off x="9613900" y="1220912"/>
            <a:ext cx="1989634" cy="1850777"/>
          </a:xfrm>
          <a:prstGeom prst="rect">
            <a:avLst/>
          </a:prstGeom>
          <a:blipFill>
            <a:blip r:embed="rId6"/>
            <a:stretch>
              <a:fillRect/>
            </a:stretch>
          </a:blipFill>
          <a:ln w="25400">
            <a:solidFill>
              <a:srgbClr val="000000"/>
            </a:solidFill>
            <a:miter lim="400000"/>
          </a:ln>
          <a:effectLst>
            <a:outerShdw blurRad="355600" rotWithShape="0">
              <a:srgbClr val="000000">
                <a:alpha val="75000"/>
              </a:srgbClr>
            </a:outerShdw>
          </a:effectLst>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sp>
        <p:nvSpPr>
          <p:cNvPr id="148" name="Rectangle"/>
          <p:cNvSpPr/>
          <p:nvPr/>
        </p:nvSpPr>
        <p:spPr>
          <a:xfrm>
            <a:off x="588466" y="3512574"/>
            <a:ext cx="1989634" cy="1850778"/>
          </a:xfrm>
          <a:prstGeom prst="rect">
            <a:avLst/>
          </a:prstGeom>
          <a:blipFill>
            <a:blip r:embed="rId7"/>
            <a:stretch>
              <a:fillRect/>
            </a:stretch>
          </a:blipFill>
          <a:ln w="25400">
            <a:solidFill>
              <a:srgbClr val="000000"/>
            </a:solidFill>
            <a:miter lim="400000"/>
          </a:ln>
          <a:effectLst>
            <a:outerShdw blurRad="355600" rotWithShape="0">
              <a:srgbClr val="000000">
                <a:alpha val="75000"/>
              </a:srgbClr>
            </a:outerShdw>
          </a:effectLst>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6" name="Group"/>
          <p:cNvGrpSpPr/>
          <p:nvPr/>
        </p:nvGrpSpPr>
        <p:grpSpPr>
          <a:xfrm>
            <a:off x="1830278" y="4664605"/>
            <a:ext cx="8531444" cy="1548154"/>
            <a:chOff x="0" y="0"/>
            <a:chExt cx="17062887" cy="3096307"/>
          </a:xfrm>
        </p:grpSpPr>
        <p:sp>
          <p:nvSpPr>
            <p:cNvPr id="161" name="Richard T.…"/>
            <p:cNvSpPr txBox="1"/>
            <p:nvPr/>
          </p:nvSpPr>
          <p:spPr>
            <a:xfrm>
              <a:off x="6927431" y="0"/>
              <a:ext cx="3436625" cy="309630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1040" tIns="11040" rIns="11040" bIns="11040" numCol="1" anchor="ctr">
              <a:noAutofit/>
            </a:bodyPr>
            <a:lstStyle/>
            <a:p>
              <a:pPr algn="ctr" defTabSz="228600" hangingPunct="0">
                <a:defRPr sz="2200">
                  <a:latin typeface="Helvetica Light"/>
                  <a:ea typeface="Helvetica Light"/>
                  <a:cs typeface="Helvetica Light"/>
                  <a:sym typeface="Helvetica Light"/>
                </a:defRPr>
              </a:pPr>
              <a:r>
                <a:rPr sz="1100" kern="0">
                  <a:solidFill>
                    <a:srgbClr val="000000"/>
                  </a:solidFill>
                  <a:latin typeface="Helvetica Light"/>
                  <a:sym typeface="Helvetica Light"/>
                </a:rPr>
                <a:t>Richard T. </a:t>
              </a:r>
            </a:p>
            <a:p>
              <a:pPr algn="ctr" defTabSz="228600" hangingPunct="0">
                <a:defRPr sz="2200">
                  <a:latin typeface="Helvetica Light"/>
                  <a:ea typeface="Helvetica Light"/>
                  <a:cs typeface="Helvetica Light"/>
                  <a:sym typeface="Helvetica Light"/>
                </a:defRPr>
              </a:pPr>
              <a:r>
                <a:rPr sz="1100" kern="0">
                  <a:solidFill>
                    <a:srgbClr val="000000"/>
                  </a:solidFill>
                  <a:latin typeface="Helvetica Light"/>
                  <a:sym typeface="Helvetica Light"/>
                </a:rPr>
                <a:t>Smith </a:t>
              </a:r>
            </a:p>
          </p:txBody>
        </p:sp>
        <p:sp>
          <p:nvSpPr>
            <p:cNvPr id="162" name="Troy…"/>
            <p:cNvSpPr txBox="1"/>
            <p:nvPr/>
          </p:nvSpPr>
          <p:spPr>
            <a:xfrm>
              <a:off x="12992233" y="598409"/>
              <a:ext cx="4070655" cy="189948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1040" tIns="11040" rIns="11040" bIns="11040" numCol="1" anchor="ctr">
              <a:noAutofit/>
            </a:bodyPr>
            <a:lstStyle/>
            <a:p>
              <a:pPr algn="ctr" defTabSz="228600" hangingPunct="0">
                <a:defRPr sz="2500">
                  <a:latin typeface="Helvetica Light"/>
                  <a:ea typeface="Helvetica Light"/>
                  <a:cs typeface="Helvetica Light"/>
                  <a:sym typeface="Helvetica Light"/>
                </a:defRPr>
              </a:pPr>
              <a:r>
                <a:rPr sz="1250" kern="0">
                  <a:solidFill>
                    <a:srgbClr val="000000"/>
                  </a:solidFill>
                  <a:latin typeface="Helvetica Light"/>
                  <a:sym typeface="Helvetica Light"/>
                </a:rPr>
                <a:t>Troy </a:t>
              </a:r>
            </a:p>
            <a:p>
              <a:pPr algn="ctr" defTabSz="228600" hangingPunct="0">
                <a:defRPr sz="2500">
                  <a:latin typeface="Helvetica Light"/>
                  <a:ea typeface="Helvetica Light"/>
                  <a:cs typeface="Helvetica Light"/>
                  <a:sym typeface="Helvetica Light"/>
                </a:defRPr>
              </a:pPr>
              <a:r>
                <a:rPr sz="1250" kern="0">
                  <a:solidFill>
                    <a:srgbClr val="000000"/>
                  </a:solidFill>
                  <a:latin typeface="Helvetica Light"/>
                  <a:sym typeface="Helvetica Light"/>
                </a:rPr>
                <a:t>Muhlestein</a:t>
              </a:r>
            </a:p>
          </p:txBody>
        </p:sp>
        <p:sp>
          <p:nvSpPr>
            <p:cNvPr id="163" name="Roger…"/>
            <p:cNvSpPr txBox="1"/>
            <p:nvPr/>
          </p:nvSpPr>
          <p:spPr>
            <a:xfrm>
              <a:off x="0" y="434478"/>
              <a:ext cx="4070654" cy="189948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1040" tIns="11040" rIns="11040" bIns="11040" numCol="1" anchor="ctr">
              <a:noAutofit/>
            </a:bodyPr>
            <a:lstStyle/>
            <a:p>
              <a:pPr algn="ctr" defTabSz="228600" hangingPunct="0">
                <a:defRPr sz="2500">
                  <a:latin typeface="Helvetica Light"/>
                  <a:ea typeface="Helvetica Light"/>
                  <a:cs typeface="Helvetica Light"/>
                  <a:sym typeface="Helvetica Light"/>
                </a:defRPr>
              </a:pPr>
              <a:r>
                <a:rPr sz="1250" kern="0">
                  <a:solidFill>
                    <a:srgbClr val="000000"/>
                  </a:solidFill>
                  <a:latin typeface="Helvetica Light"/>
                  <a:sym typeface="Helvetica Light"/>
                </a:rPr>
                <a:t>Roger </a:t>
              </a:r>
            </a:p>
            <a:p>
              <a:pPr algn="ctr" defTabSz="228600" hangingPunct="0">
                <a:defRPr sz="2500">
                  <a:latin typeface="Helvetica Light"/>
                  <a:ea typeface="Helvetica Light"/>
                  <a:cs typeface="Helvetica Light"/>
                  <a:sym typeface="Helvetica Light"/>
                </a:defRPr>
              </a:pPr>
              <a:r>
                <a:rPr sz="1250" kern="0">
                  <a:solidFill>
                    <a:srgbClr val="000000"/>
                  </a:solidFill>
                  <a:latin typeface="Helvetica Light"/>
                  <a:sym typeface="Helvetica Light"/>
                </a:rPr>
                <a:t>Taylor</a:t>
              </a:r>
            </a:p>
          </p:txBody>
        </p:sp>
        <p:sp>
          <p:nvSpPr>
            <p:cNvPr id="164" name="Kevin…"/>
            <p:cNvSpPr txBox="1"/>
            <p:nvPr/>
          </p:nvSpPr>
          <p:spPr>
            <a:xfrm>
              <a:off x="9857685" y="642682"/>
              <a:ext cx="4070654" cy="1593798"/>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1040" tIns="11040" rIns="11040" bIns="11040" numCol="1" anchor="ctr">
              <a:noAutofit/>
            </a:bodyPr>
            <a:lstStyle/>
            <a:p>
              <a:pPr algn="ctr" defTabSz="228600" hangingPunct="0">
                <a:defRPr sz="2500">
                  <a:latin typeface="Helvetica Light"/>
                  <a:ea typeface="Helvetica Light"/>
                  <a:cs typeface="Helvetica Light"/>
                  <a:sym typeface="Helvetica Light"/>
                </a:defRPr>
              </a:pPr>
              <a:r>
                <a:rPr sz="1250" kern="0">
                  <a:solidFill>
                    <a:srgbClr val="000000"/>
                  </a:solidFill>
                  <a:latin typeface="Helvetica Light"/>
                  <a:sym typeface="Helvetica Light"/>
                </a:rPr>
                <a:t>Kevin </a:t>
              </a:r>
            </a:p>
            <a:p>
              <a:pPr algn="ctr" defTabSz="228600" hangingPunct="0">
                <a:defRPr sz="2500">
                  <a:latin typeface="Helvetica Light"/>
                  <a:ea typeface="Helvetica Light"/>
                  <a:cs typeface="Helvetica Light"/>
                  <a:sym typeface="Helvetica Light"/>
                </a:defRPr>
              </a:pPr>
              <a:r>
                <a:rPr sz="1250" kern="0">
                  <a:solidFill>
                    <a:srgbClr val="000000"/>
                  </a:solidFill>
                  <a:latin typeface="Helvetica Light"/>
                  <a:sym typeface="Helvetica Light"/>
                </a:rPr>
                <a:t>Wiscombe</a:t>
              </a:r>
            </a:p>
          </p:txBody>
        </p:sp>
        <p:sp>
          <p:nvSpPr>
            <p:cNvPr id="165" name="Trent…"/>
            <p:cNvSpPr txBox="1"/>
            <p:nvPr/>
          </p:nvSpPr>
          <p:spPr>
            <a:xfrm>
              <a:off x="3917313" y="598409"/>
              <a:ext cx="3420031" cy="168234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11040" tIns="11040" rIns="11040" bIns="11040" numCol="1" anchor="ctr">
              <a:noAutofit/>
            </a:bodyPr>
            <a:lstStyle/>
            <a:p>
              <a:pPr algn="ctr" defTabSz="228600" hangingPunct="0">
                <a:defRPr sz="2500">
                  <a:latin typeface="Helvetica Light"/>
                  <a:ea typeface="Helvetica Light"/>
                  <a:cs typeface="Helvetica Light"/>
                  <a:sym typeface="Helvetica Light"/>
                </a:defRPr>
              </a:pPr>
              <a:r>
                <a:rPr sz="1250" kern="0">
                  <a:solidFill>
                    <a:srgbClr val="000000"/>
                  </a:solidFill>
                  <a:latin typeface="Helvetica Light"/>
                  <a:sym typeface="Helvetica Light"/>
                </a:rPr>
                <a:t>Trent </a:t>
              </a:r>
            </a:p>
            <a:p>
              <a:pPr algn="ctr" defTabSz="228600" hangingPunct="0">
                <a:defRPr sz="2500">
                  <a:latin typeface="Helvetica Light"/>
                  <a:ea typeface="Helvetica Light"/>
                  <a:cs typeface="Helvetica Light"/>
                  <a:sym typeface="Helvetica Light"/>
                </a:defRPr>
              </a:pPr>
              <a:r>
                <a:rPr sz="1250" kern="0">
                  <a:solidFill>
                    <a:srgbClr val="000000"/>
                  </a:solidFill>
                  <a:latin typeface="Helvetica Light"/>
                  <a:sym typeface="Helvetica Light"/>
                </a:rPr>
                <a:t>Walker</a:t>
              </a:r>
            </a:p>
          </p:txBody>
        </p:sp>
      </p:grpSp>
      <p:pic>
        <p:nvPicPr>
          <p:cNvPr id="167" name="60461045_10217233085372943_8605633384661.jpg" descr="60461045_10217233085372943_8605633384661.jpg"/>
          <p:cNvPicPr>
            <a:picLocks noChangeAspect="1"/>
          </p:cNvPicPr>
          <p:nvPr/>
        </p:nvPicPr>
        <p:blipFill>
          <a:blip r:embed="rId3"/>
          <a:stretch>
            <a:fillRect/>
          </a:stretch>
        </p:blipFill>
        <p:spPr>
          <a:xfrm>
            <a:off x="2437775" y="2026346"/>
            <a:ext cx="7430749" cy="27998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68"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169" name="page1image47699856.png" descr="page1image47699856.png"/>
          <p:cNvPicPr>
            <a:picLocks noChangeAspect="1"/>
          </p:cNvPicPr>
          <p:nvPr/>
        </p:nvPicPr>
        <p:blipFill>
          <a:blip r:embed="rId4"/>
          <a:stretch>
            <a:fillRect/>
          </a:stretch>
        </p:blipFill>
        <p:spPr>
          <a:xfrm>
            <a:off x="4937759" y="112410"/>
            <a:ext cx="2316483" cy="546505"/>
          </a:xfrm>
          <a:prstGeom prst="rect">
            <a:avLst/>
          </a:prstGeom>
          <a:ln w="12700">
            <a:miter lim="400000"/>
          </a:ln>
        </p:spPr>
      </p:pic>
      <p:sp>
        <p:nvSpPr>
          <p:cNvPr id="170"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171" name="page1image47699856.png" descr="page1image47699856.png"/>
          <p:cNvPicPr>
            <a:picLocks noChangeAspect="1"/>
          </p:cNvPicPr>
          <p:nvPr/>
        </p:nvPicPr>
        <p:blipFill>
          <a:blip r:embed="rId4"/>
          <a:stretch>
            <a:fillRect/>
          </a:stretch>
        </p:blipFill>
        <p:spPr>
          <a:xfrm>
            <a:off x="4937759" y="112410"/>
            <a:ext cx="2316483" cy="546505"/>
          </a:xfrm>
          <a:prstGeom prst="rect">
            <a:avLst/>
          </a:prstGeom>
          <a:ln w="12700">
            <a:miter lim="400000"/>
          </a:ln>
        </p:spPr>
      </p:pic>
      <p:sp>
        <p:nvSpPr>
          <p:cNvPr id="172"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173" name="page1image47699856.png" descr="page1image47699856.png"/>
          <p:cNvPicPr>
            <a:picLocks noChangeAspect="1"/>
          </p:cNvPicPr>
          <p:nvPr/>
        </p:nvPicPr>
        <p:blipFill>
          <a:blip r:embed="rId4"/>
          <a:stretch>
            <a:fillRect/>
          </a:stretch>
        </p:blipFill>
        <p:spPr>
          <a:xfrm>
            <a:off x="4937759" y="112410"/>
            <a:ext cx="2316483" cy="546505"/>
          </a:xfrm>
          <a:prstGeom prst="rect">
            <a:avLst/>
          </a:prstGeom>
          <a:ln w="12700">
            <a:miter lim="400000"/>
          </a:ln>
        </p:spPr>
      </p:pic>
      <p:sp>
        <p:nvSpPr>
          <p:cNvPr id="174" name="Meet The Creators"/>
          <p:cNvSpPr txBox="1"/>
          <p:nvPr/>
        </p:nvSpPr>
        <p:spPr>
          <a:xfrm>
            <a:off x="3390131" y="866646"/>
            <a:ext cx="5411739" cy="95154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25400" tIns="25400" rIns="25400" bIns="25400" anchor="ctr">
            <a:spAutoFit/>
          </a:bodyPr>
          <a:lstStyle>
            <a:lvl1pPr algn="ctr" defTabSz="825500">
              <a:defRPr sz="4500">
                <a:latin typeface="Helvetica Neue"/>
                <a:ea typeface="Helvetica Neue"/>
                <a:cs typeface="Helvetica Neue"/>
                <a:sym typeface="Helvetica Neue"/>
              </a:defRPr>
            </a:lvl1pPr>
          </a:lstStyle>
          <a:p>
            <a:pPr defTabSz="412750" hangingPunct="0"/>
            <a:r>
              <a:rPr lang="fr-CA" sz="3600" kern="0" dirty="0">
                <a:solidFill>
                  <a:srgbClr val="000000"/>
                </a:solidFill>
              </a:rPr>
              <a:t>Rencontrez les Créateurs </a:t>
            </a:r>
            <a:r>
              <a:rPr lang="fr-CA" sz="2250" kern="0" dirty="0">
                <a:solidFill>
                  <a:srgbClr val="000000"/>
                </a:solidFill>
              </a:rPr>
              <a:t>
</a:t>
            </a:r>
            <a:endParaRPr sz="2250" kern="0" dirty="0">
              <a:solidFill>
                <a:srgbClr val="000000"/>
              </a:solidFill>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7"/>
                                        </p:tgtEl>
                                        <p:attrNameLst>
                                          <p:attrName>style.visibility</p:attrName>
                                        </p:attrNameLst>
                                      </p:cBhvr>
                                      <p:to>
                                        <p:strVal val="visible"/>
                                      </p:to>
                                    </p:set>
                                    <p:animEffect transition="in" filter="barn(inVertical)">
                                      <p:cBhvr>
                                        <p:cTn id="7" dur="500"/>
                                        <p:tgtEl>
                                          <p:spTgt spid="1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a:extLst>
              <a:ext uri="{FF2B5EF4-FFF2-40B4-BE49-F238E27FC236}">
                <a16:creationId xmlns:a16="http://schemas.microsoft.com/office/drawing/2014/main" id="{4F40B1A1-1997-4716-A04E-53AE05C718F6}"/>
              </a:ext>
            </a:extLst>
          </p:cNvPr>
          <p:cNvSpPr>
            <a:spLocks noGrp="1"/>
          </p:cNvSpPr>
          <p:nvPr>
            <p:ph type="title"/>
          </p:nvPr>
        </p:nvSpPr>
        <p:spPr/>
        <p:txBody>
          <a:bodyPr/>
          <a:lstStyle/>
          <a:p>
            <a:r>
              <a:rPr lang="fr-CA" dirty="0"/>
              <a:t>Se Réunir est un début</a:t>
            </a:r>
          </a:p>
        </p:txBody>
      </p:sp>
      <p:sp>
        <p:nvSpPr>
          <p:cNvPr id="4" name="Espace réservé du texte 3">
            <a:extLst>
              <a:ext uri="{FF2B5EF4-FFF2-40B4-BE49-F238E27FC236}">
                <a16:creationId xmlns:a16="http://schemas.microsoft.com/office/drawing/2014/main" id="{3D6489A1-5803-4E8A-B178-8FC9D03A4EB9}"/>
              </a:ext>
            </a:extLst>
          </p:cNvPr>
          <p:cNvSpPr>
            <a:spLocks noGrp="1"/>
          </p:cNvSpPr>
          <p:nvPr>
            <p:ph type="body" sz="quarter" idx="1"/>
          </p:nvPr>
        </p:nvSpPr>
        <p:spPr/>
        <p:txBody>
          <a:bodyPr>
            <a:normAutofit fontScale="85000" lnSpcReduction="20000"/>
          </a:bodyPr>
          <a:lstStyle/>
          <a:p>
            <a:r>
              <a:rPr lang="fr-CA" sz="3500" dirty="0"/>
              <a:t>Rester ensemble est un progrès.</a:t>
            </a:r>
          </a:p>
          <a:p>
            <a:r>
              <a:rPr lang="fr-CA" dirty="0"/>
              <a:t>Travailler ensemble est un succès.</a:t>
            </a:r>
          </a:p>
          <a:p>
            <a:endParaRPr lang="fr-CA" dirty="0"/>
          </a:p>
        </p:txBody>
      </p:sp>
      <p:pic>
        <p:nvPicPr>
          <p:cNvPr id="1026" name="Picture 2" descr="RÃ©sultats de recherche d'images pour Â«Â union fait la forceÂ Â»">
            <a:extLst>
              <a:ext uri="{FF2B5EF4-FFF2-40B4-BE49-F238E27FC236}">
                <a16:creationId xmlns:a16="http://schemas.microsoft.com/office/drawing/2014/main" id="{32600C2B-5C65-4FDE-8572-92F2F2B88E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5541" y="138793"/>
            <a:ext cx="5843719" cy="44250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2044552"/>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179"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180"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181"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182"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183"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pic>
        <p:nvPicPr>
          <p:cNvPr id="184" name="IMG_9731.JPG" descr="IMG_9731.JPG"/>
          <p:cNvPicPr>
            <a:picLocks noChangeAspect="1"/>
          </p:cNvPicPr>
          <p:nvPr/>
        </p:nvPicPr>
        <p:blipFill>
          <a:blip r:embed="rId3"/>
          <a:stretch>
            <a:fillRect/>
          </a:stretch>
        </p:blipFill>
        <p:spPr>
          <a:xfrm>
            <a:off x="1857168" y="4022459"/>
            <a:ext cx="8477664" cy="2849438"/>
          </a:xfrm>
          <a:prstGeom prst="rect">
            <a:avLst/>
          </a:prstGeom>
          <a:ln w="12700">
            <a:miter lim="400000"/>
          </a:ln>
        </p:spPr>
      </p:pic>
      <p:sp>
        <p:nvSpPr>
          <p:cNvPr id="185" name="We’re open in 80+ Countries"/>
          <p:cNvSpPr txBox="1"/>
          <p:nvPr/>
        </p:nvSpPr>
        <p:spPr>
          <a:xfrm>
            <a:off x="2140330" y="1139437"/>
            <a:ext cx="7599837" cy="103618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25400" tIns="25400" rIns="25400" bIns="25400" anchor="ctr">
            <a:spAutoFit/>
          </a:bodyPr>
          <a:lstStyle>
            <a:lvl1pPr algn="ctr" defTabSz="825500">
              <a:defRPr sz="6400" b="1">
                <a:latin typeface="Helvetica Neue"/>
                <a:ea typeface="Helvetica Neue"/>
                <a:cs typeface="Helvetica Neue"/>
                <a:sym typeface="Helvetica Neue"/>
              </a:defRPr>
            </a:lvl1pPr>
          </a:lstStyle>
          <a:p>
            <a:pPr defTabSz="412750" hangingPunct="0"/>
            <a:r>
              <a:rPr lang="fr-FR" sz="3200" kern="0" dirty="0">
                <a:solidFill>
                  <a:srgbClr val="000000"/>
                </a:solidFill>
              </a:rPr>
              <a:t>Nous sommes ouverts dans + 80 pays 
</a:t>
            </a:r>
            <a:endParaRPr sz="3200" kern="0" dirty="0">
              <a:solidFill>
                <a:srgbClr val="000000"/>
              </a:solidFill>
            </a:endParaRPr>
          </a:p>
        </p:txBody>
      </p:sp>
      <p:pic>
        <p:nvPicPr>
          <p:cNvPr id="3" name="Image 2">
            <a:extLst>
              <a:ext uri="{FF2B5EF4-FFF2-40B4-BE49-F238E27FC236}">
                <a16:creationId xmlns:a16="http://schemas.microsoft.com/office/drawing/2014/main" id="{621E7772-99A8-4E7D-A04B-060A6EB381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2924" y="1870276"/>
            <a:ext cx="11106150" cy="5624214"/>
          </a:xfrm>
          <a:prstGeom prst="rect">
            <a:avLst/>
          </a:prstGeom>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26"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27" name="Simplify purchases with a next-generation payment solution, a single secure card that eliminates hassle."/>
          <p:cNvSpPr txBox="1"/>
          <p:nvPr/>
        </p:nvSpPr>
        <p:spPr>
          <a:xfrm>
            <a:off x="992799" y="6002551"/>
            <a:ext cx="4072102" cy="58221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spAutoFit/>
          </a:bodyPr>
          <a:lstStyle>
            <a:lvl1pPr algn="ctr" defTabSz="584200">
              <a:defRPr sz="2300">
                <a:latin typeface="Helvetica Light"/>
                <a:ea typeface="Helvetica Light"/>
                <a:cs typeface="Helvetica Light"/>
                <a:sym typeface="Helvetica Light"/>
              </a:defRPr>
            </a:lvl1pPr>
          </a:lstStyle>
          <a:p>
            <a:pPr defTabSz="292100" hangingPunct="0"/>
            <a:r>
              <a:rPr lang="fr-FR" sz="1150" kern="0" dirty="0">
                <a:solidFill>
                  <a:srgbClr val="000000"/>
                </a:solidFill>
              </a:rPr>
              <a:t>Simplifiez vos achats grâce à une solution de paiement de nouvelle génération, une seule carte sécurisée qui élimine les tracas</a:t>
            </a:r>
            <a:r>
              <a:rPr sz="1150" kern="0" dirty="0">
                <a:solidFill>
                  <a:srgbClr val="000000"/>
                </a:solidFill>
              </a:rPr>
              <a:t>.</a:t>
            </a:r>
          </a:p>
        </p:txBody>
      </p:sp>
      <p:sp>
        <p:nvSpPr>
          <p:cNvPr id="228" name="Card"/>
          <p:cNvSpPr txBox="1"/>
          <p:nvPr/>
        </p:nvSpPr>
        <p:spPr>
          <a:xfrm>
            <a:off x="6020955" y="914297"/>
            <a:ext cx="581891" cy="34368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25400" tIns="25400" rIns="25400" bIns="25400" anchor="ctr">
            <a:spAutoFit/>
          </a:bodyPr>
          <a:lstStyle>
            <a:lvl1pPr algn="ctr" defTabSz="584200">
              <a:defRPr sz="3800" i="1"/>
            </a:lvl1pPr>
          </a:lstStyle>
          <a:p>
            <a:pPr defTabSz="292100" hangingPunct="0"/>
            <a:r>
              <a:rPr sz="1900" kern="0">
                <a:solidFill>
                  <a:srgbClr val="000000"/>
                </a:solidFill>
                <a:latin typeface="Helvetica"/>
                <a:cs typeface="Helvetica"/>
                <a:sym typeface="Helvetica"/>
              </a:rPr>
              <a:t>Card</a:t>
            </a:r>
          </a:p>
        </p:txBody>
      </p:sp>
      <p:sp>
        <p:nvSpPr>
          <p:cNvPr id="229" name="(Coming Jan 2020)"/>
          <p:cNvSpPr txBox="1"/>
          <p:nvPr/>
        </p:nvSpPr>
        <p:spPr>
          <a:xfrm>
            <a:off x="5071682" y="6331870"/>
            <a:ext cx="2048638" cy="34368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25400" tIns="25400" rIns="25400" bIns="25400" anchor="ctr">
            <a:spAutoFit/>
          </a:bodyPr>
          <a:lstStyle>
            <a:lvl1pPr algn="ctr" defTabSz="584200">
              <a:defRPr sz="3800" i="1">
                <a:solidFill>
                  <a:schemeClr val="accent3">
                    <a:hueOff val="362282"/>
                    <a:satOff val="31803"/>
                    <a:lumOff val="-18242"/>
                  </a:schemeClr>
                </a:solidFill>
              </a:defRPr>
            </a:lvl1pPr>
          </a:lstStyle>
          <a:p>
            <a:pPr defTabSz="292100" hangingPunct="0"/>
            <a:r>
              <a:rPr sz="1900" kern="0" dirty="0">
                <a:solidFill>
                  <a:srgbClr val="61D836">
                    <a:hueOff val="362282"/>
                    <a:satOff val="31803"/>
                    <a:lumOff val="-18242"/>
                  </a:srgbClr>
                </a:solidFill>
                <a:latin typeface="Helvetica"/>
                <a:cs typeface="Helvetica"/>
                <a:sym typeface="Helvetica"/>
              </a:rPr>
              <a:t>(</a:t>
            </a:r>
            <a:r>
              <a:rPr lang="fr-CA" sz="1900" kern="0" dirty="0">
                <a:solidFill>
                  <a:srgbClr val="61D836">
                    <a:hueOff val="362282"/>
                    <a:satOff val="31803"/>
                    <a:lumOff val="-18242"/>
                  </a:srgbClr>
                </a:solidFill>
                <a:latin typeface="Helvetica"/>
                <a:cs typeface="Helvetica"/>
                <a:sym typeface="Helvetica"/>
              </a:rPr>
              <a:t>À venir Jan 2020</a:t>
            </a:r>
            <a:r>
              <a:rPr sz="1900" kern="0" dirty="0">
                <a:solidFill>
                  <a:srgbClr val="61D836">
                    <a:hueOff val="362282"/>
                    <a:satOff val="31803"/>
                    <a:lumOff val="-18242"/>
                  </a:srgbClr>
                </a:solidFill>
                <a:latin typeface="Helvetica"/>
                <a:cs typeface="Helvetica"/>
                <a:sym typeface="Helvetica"/>
              </a:rPr>
              <a:t>)</a:t>
            </a:r>
          </a:p>
        </p:txBody>
      </p:sp>
      <p:sp>
        <p:nvSpPr>
          <p:cNvPr id="230"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31"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pic>
        <p:nvPicPr>
          <p:cNvPr id="232" name="RevvCard Poster 20x28-01.jpg" descr="RevvCard Poster 20x28-01.jpg"/>
          <p:cNvPicPr>
            <a:picLocks noChangeAspect="1"/>
          </p:cNvPicPr>
          <p:nvPr/>
        </p:nvPicPr>
        <p:blipFill>
          <a:blip r:embed="rId3"/>
          <a:stretch>
            <a:fillRect/>
          </a:stretch>
        </p:blipFill>
        <p:spPr>
          <a:xfrm>
            <a:off x="1438353" y="1439085"/>
            <a:ext cx="3180995" cy="442195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33" name="imageedit_1_4151494249.png" descr="imageedit_1_4151494249.png"/>
          <p:cNvPicPr>
            <a:picLocks noChangeAspect="1"/>
          </p:cNvPicPr>
          <p:nvPr/>
        </p:nvPicPr>
        <p:blipFill>
          <a:blip r:embed="rId4"/>
          <a:stretch>
            <a:fillRect/>
          </a:stretch>
        </p:blipFill>
        <p:spPr>
          <a:xfrm>
            <a:off x="5282009" y="961708"/>
            <a:ext cx="745568" cy="295882"/>
          </a:xfrm>
          <a:prstGeom prst="rect">
            <a:avLst/>
          </a:prstGeom>
          <a:ln w="12700">
            <a:miter lim="400000"/>
          </a:ln>
        </p:spPr>
      </p:pic>
      <p:sp>
        <p:nvSpPr>
          <p:cNvPr id="234" name="Rectangle"/>
          <p:cNvSpPr/>
          <p:nvPr/>
        </p:nvSpPr>
        <p:spPr>
          <a:xfrm>
            <a:off x="-119708" y="48536"/>
            <a:ext cx="12558415" cy="738267"/>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35" name="page1image47699856.png" descr="page1image47699856.png"/>
          <p:cNvPicPr>
            <a:picLocks noChangeAspect="1"/>
          </p:cNvPicPr>
          <p:nvPr/>
        </p:nvPicPr>
        <p:blipFill>
          <a:blip r:embed="rId2"/>
          <a:stretch>
            <a:fillRect/>
          </a:stretch>
        </p:blipFill>
        <p:spPr>
          <a:xfrm>
            <a:off x="5001259" y="137810"/>
            <a:ext cx="2316483" cy="546505"/>
          </a:xfrm>
          <a:prstGeom prst="rect">
            <a:avLst/>
          </a:prstGeom>
          <a:ln w="12700">
            <a:miter lim="400000"/>
          </a:ln>
        </p:spPr>
      </p:pic>
      <p:sp>
        <p:nvSpPr>
          <p:cNvPr id="236"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37"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38" name="Stores all bank cards, loyalty and reward cards…"/>
          <p:cNvSpPr txBox="1"/>
          <p:nvPr/>
        </p:nvSpPr>
        <p:spPr>
          <a:xfrm>
            <a:off x="4834634" y="1598494"/>
            <a:ext cx="7312899" cy="413331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25400" tIns="25400" rIns="25400" bIns="25400" anchor="ctr">
            <a:spAutoFit/>
          </a:bodyPr>
          <a:lstStyle/>
          <a:p>
            <a:pPr marL="63500" indent="-63500" defTabSz="228600" hangingPunct="0">
              <a:lnSpc>
                <a:spcPct val="150000"/>
              </a:lnSpc>
              <a:buClr>
                <a:srgbClr val="000000"/>
              </a:buClr>
              <a:buSzPct val="89000"/>
              <a:buFontTx/>
              <a:buChar char="•"/>
              <a:defRPr sz="3500">
                <a:latin typeface="Helvetica Neue"/>
                <a:ea typeface="Helvetica Neue"/>
                <a:cs typeface="Helvetica Neue"/>
                <a:sym typeface="Helvetica Neue"/>
              </a:defRPr>
            </a:pPr>
            <a:r>
              <a:rPr lang="fr-FR" sz="1600" kern="0" dirty="0">
                <a:solidFill>
                  <a:srgbClr val="000000"/>
                </a:solidFill>
                <a:latin typeface="Helvetica Neue"/>
                <a:sym typeface="Helvetica Neue"/>
              </a:rPr>
              <a:t>Emmagasine toutes les cartes bancaires, fidélisation et cartes de récompenses
Bande magnétique et puce EMV 
Empreinte digital qui sécurise votre carte biométrique 
1.73 "</a:t>
            </a:r>
            <a:r>
              <a:rPr lang="fr-FR" sz="1600" kern="0" dirty="0" err="1">
                <a:solidFill>
                  <a:srgbClr val="000000"/>
                </a:solidFill>
                <a:latin typeface="Helvetica Neue"/>
                <a:sym typeface="Helvetica Neue"/>
              </a:rPr>
              <a:t>Color</a:t>
            </a:r>
            <a:r>
              <a:rPr lang="fr-FR" sz="1600" kern="0" dirty="0">
                <a:solidFill>
                  <a:srgbClr val="000000"/>
                </a:solidFill>
                <a:latin typeface="Helvetica Neue"/>
                <a:sym typeface="Helvetica Neue"/>
              </a:rPr>
              <a:t> OLED écran tactile
Connexion Bluetooth, GPS et puce de cellulaire
Transfert d'argent d'une carte à l'autre 
Si égaré, le </a:t>
            </a:r>
            <a:r>
              <a:rPr lang="fr-FR" sz="1600" kern="0" dirty="0" err="1">
                <a:solidFill>
                  <a:srgbClr val="000000"/>
                </a:solidFill>
                <a:latin typeface="Helvetica Neue"/>
                <a:sym typeface="Helvetica Neue"/>
              </a:rPr>
              <a:t>Revvcard</a:t>
            </a:r>
            <a:r>
              <a:rPr lang="fr-FR" sz="1600" kern="0" dirty="0">
                <a:solidFill>
                  <a:srgbClr val="000000"/>
                </a:solidFill>
                <a:latin typeface="Helvetica Neue"/>
                <a:sym typeface="Helvetica Neue"/>
              </a:rPr>
              <a:t> vous prévient
Elle est jumelée à votre téléphone cellulaire 
Payer les factures, dépôt direct, boutique en ligne </a:t>
            </a:r>
            <a:r>
              <a:rPr lang="fr-FR" sz="1600" kern="0" dirty="0" err="1">
                <a:solidFill>
                  <a:srgbClr val="000000"/>
                </a:solidFill>
                <a:latin typeface="Helvetica Neue"/>
                <a:sym typeface="Helvetica Neue"/>
              </a:rPr>
              <a:t>etc</a:t>
            </a:r>
            <a:r>
              <a:rPr lang="fr-FR" sz="1600" kern="0" dirty="0">
                <a:solidFill>
                  <a:srgbClr val="000000"/>
                </a:solidFill>
                <a:latin typeface="Helvetica Neue"/>
                <a:sym typeface="Helvetica Neue"/>
              </a:rPr>
              <a:t>
Liez à </a:t>
            </a:r>
            <a:r>
              <a:rPr lang="fr-FR" sz="1600" kern="0" dirty="0" err="1">
                <a:solidFill>
                  <a:srgbClr val="000000"/>
                </a:solidFill>
                <a:latin typeface="Helvetica Neue"/>
                <a:sym typeface="Helvetica Neue"/>
              </a:rPr>
              <a:t>Revv</a:t>
            </a:r>
            <a:r>
              <a:rPr lang="fr-FR" sz="1600" kern="0" dirty="0">
                <a:solidFill>
                  <a:srgbClr val="000000"/>
                </a:solidFill>
                <a:latin typeface="Helvetica Neue"/>
                <a:sym typeface="Helvetica Neue"/>
              </a:rPr>
              <a:t> App et compte REVV</a:t>
            </a:r>
            <a:r>
              <a:rPr lang="fr-FR" sz="1750" kern="0" dirty="0">
                <a:solidFill>
                  <a:srgbClr val="000000"/>
                </a:solidFill>
                <a:latin typeface="Helvetica Neue"/>
                <a:sym typeface="Helvetica Neue"/>
              </a:rPr>
              <a:t>
</a:t>
            </a:r>
            <a:endParaRPr sz="1750" kern="0" dirty="0">
              <a:solidFill>
                <a:srgbClr val="000000"/>
              </a:solidFill>
              <a:latin typeface="Helvetica Neue"/>
              <a:sym typeface="Helvetica Neue"/>
            </a:endParaRP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673"/>
        <p:cNvGrpSpPr/>
        <p:nvPr/>
      </p:nvGrpSpPr>
      <p:grpSpPr>
        <a:xfrm>
          <a:off x="0" y="0"/>
          <a:ext cx="0" cy="0"/>
          <a:chOff x="0" y="0"/>
          <a:chExt cx="0" cy="0"/>
        </a:xfrm>
      </p:grpSpPr>
      <p:pic>
        <p:nvPicPr>
          <p:cNvPr id="674" name="Google Shape;674;p32"/>
          <p:cNvPicPr preferRelativeResize="0"/>
          <p:nvPr/>
        </p:nvPicPr>
        <p:blipFill rotWithShape="1">
          <a:blip r:embed="rId3">
            <a:alphaModFix/>
          </a:blip>
          <a:srcRect/>
          <a:stretch/>
        </p:blipFill>
        <p:spPr>
          <a:xfrm>
            <a:off x="5708650" y="1391120"/>
            <a:ext cx="6152030" cy="3125232"/>
          </a:xfrm>
          <a:prstGeom prst="rect">
            <a:avLst/>
          </a:prstGeom>
          <a:noFill/>
          <a:ln>
            <a:noFill/>
          </a:ln>
        </p:spPr>
      </p:pic>
      <p:pic>
        <p:nvPicPr>
          <p:cNvPr id="675" name="Google Shape;675;p32"/>
          <p:cNvPicPr preferRelativeResize="0"/>
          <p:nvPr/>
        </p:nvPicPr>
        <p:blipFill rotWithShape="1">
          <a:blip r:embed="rId4">
            <a:alphaModFix/>
          </a:blip>
          <a:srcRect/>
          <a:stretch/>
        </p:blipFill>
        <p:spPr>
          <a:xfrm>
            <a:off x="7718480" y="4323347"/>
            <a:ext cx="4112574" cy="221734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76" name="Google Shape;676;p32"/>
          <p:cNvPicPr preferRelativeResize="0"/>
          <p:nvPr/>
        </p:nvPicPr>
        <p:blipFill rotWithShape="1">
          <a:blip r:embed="rId5">
            <a:alphaModFix/>
          </a:blip>
          <a:srcRect/>
          <a:stretch/>
        </p:blipFill>
        <p:spPr>
          <a:xfrm>
            <a:off x="331320" y="1535855"/>
            <a:ext cx="4308716" cy="241676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77" name="Google Shape;677;p32"/>
          <p:cNvPicPr preferRelativeResize="0"/>
          <p:nvPr/>
        </p:nvPicPr>
        <p:blipFill rotWithShape="1">
          <a:blip r:embed="rId6">
            <a:alphaModFix/>
          </a:blip>
          <a:srcRect/>
          <a:stretch/>
        </p:blipFill>
        <p:spPr>
          <a:xfrm>
            <a:off x="331320" y="4118279"/>
            <a:ext cx="4308716" cy="258341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78" name="Google Shape;678;p32"/>
          <p:cNvSpPr txBox="1"/>
          <p:nvPr/>
        </p:nvSpPr>
        <p:spPr>
          <a:xfrm>
            <a:off x="383101" y="156308"/>
            <a:ext cx="11515305" cy="1323399"/>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fr-FR" sz="2000" b="0" i="0" u="none" strike="noStrike" kern="0" cap="none" spc="0" normalizeH="0" baseline="0" noProof="0" dirty="0">
                <a:ln>
                  <a:noFill/>
                </a:ln>
                <a:solidFill>
                  <a:srgbClr val="000000"/>
                </a:solidFill>
                <a:effectLst/>
                <a:uLnTx/>
                <a:uFillTx/>
                <a:latin typeface="Calibri"/>
                <a:ea typeface="Calibri"/>
                <a:cs typeface="Calibri"/>
                <a:sym typeface="Calibri"/>
              </a:rPr>
              <a:t>Les gens vont faire du shopping et économiser de l'argent, payer leurs hypothèques et faire des activités en ligne, et vous gagnez de l'argent quand ils le font. C'est une victoire pour tout le monde! 1 % ou plus de tous les achats avec la carte REVV et 1 % des hypothèques sont payées dans le plan de paiement!
</a:t>
            </a:r>
            <a:endParaRPr kumimoji="0" sz="20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679" name="Google Shape;679;p32"/>
          <p:cNvPicPr preferRelativeResize="0"/>
          <p:nvPr/>
        </p:nvPicPr>
        <p:blipFill rotWithShape="1">
          <a:blip r:embed="rId7">
            <a:alphaModFix/>
          </a:blip>
          <a:srcRect/>
          <a:stretch/>
        </p:blipFill>
        <p:spPr>
          <a:xfrm>
            <a:off x="4639951" y="4237534"/>
            <a:ext cx="3078614" cy="216922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54094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édia en ligne 4" title="The RevvCard, rNetwork's Exclusive(French Voiceover)">
            <a:hlinkClick r:id="" action="ppaction://media"/>
            <a:extLst>
              <a:ext uri="{FF2B5EF4-FFF2-40B4-BE49-F238E27FC236}">
                <a16:creationId xmlns:a16="http://schemas.microsoft.com/office/drawing/2014/main" id="{5629E1DE-91FF-4059-A3C9-3BE99F1C4ECF}"/>
              </a:ext>
            </a:extLst>
          </p:cNvPr>
          <p:cNvPicPr>
            <a:picLocks noRot="1" noChangeAspect="1"/>
          </p:cNvPicPr>
          <p:nvPr>
            <a:videoFile r:link="rId1"/>
          </p:nvPr>
        </p:nvPicPr>
        <p:blipFill>
          <a:blip r:embed="rId3"/>
          <a:stretch>
            <a:fillRect/>
          </a:stretch>
        </p:blipFill>
        <p:spPr>
          <a:xfrm>
            <a:off x="1218142" y="733425"/>
            <a:ext cx="10326158" cy="5808464"/>
          </a:xfrm>
          <a:prstGeom prst="rect">
            <a:avLst/>
          </a:prstGeom>
        </p:spPr>
      </p:pic>
    </p:spTree>
    <p:extLst>
      <p:ext uri="{BB962C8B-B14F-4D97-AF65-F5344CB8AC3E}">
        <p14:creationId xmlns:p14="http://schemas.microsoft.com/office/powerpoint/2010/main" val="46759481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0" name="road-heading-toward-a-dollar-sign.jpg" descr="road-heading-toward-a-dollar-sign.jpg"/>
          <p:cNvPicPr>
            <a:picLocks noChangeAspect="1"/>
          </p:cNvPicPr>
          <p:nvPr/>
        </p:nvPicPr>
        <p:blipFill>
          <a:blip r:embed="rId2"/>
          <a:stretch>
            <a:fillRect/>
          </a:stretch>
        </p:blipFill>
        <p:spPr>
          <a:xfrm>
            <a:off x="-10857" y="-106224"/>
            <a:ext cx="12213713" cy="8442048"/>
          </a:xfrm>
          <a:prstGeom prst="rect">
            <a:avLst/>
          </a:prstGeom>
          <a:ln w="12700">
            <a:miter lim="400000"/>
          </a:ln>
        </p:spPr>
      </p:pic>
      <p:sp>
        <p:nvSpPr>
          <p:cNvPr id="241"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2" name="page1image47699856.png" descr="page1image47699856.png"/>
          <p:cNvPicPr>
            <a:picLocks noChangeAspect="1"/>
          </p:cNvPicPr>
          <p:nvPr/>
        </p:nvPicPr>
        <p:blipFill>
          <a:blip r:embed="rId3"/>
          <a:stretch>
            <a:fillRect/>
          </a:stretch>
        </p:blipFill>
        <p:spPr>
          <a:xfrm>
            <a:off x="4937759" y="112410"/>
            <a:ext cx="2316483" cy="546505"/>
          </a:xfrm>
          <a:prstGeom prst="rect">
            <a:avLst/>
          </a:prstGeom>
          <a:ln w="12700">
            <a:miter lim="400000"/>
          </a:ln>
        </p:spPr>
      </p:pic>
      <p:sp>
        <p:nvSpPr>
          <p:cNvPr id="243" name="How do I get started…"/>
          <p:cNvSpPr txBox="1"/>
          <p:nvPr/>
        </p:nvSpPr>
        <p:spPr>
          <a:xfrm>
            <a:off x="525191" y="1663334"/>
            <a:ext cx="4817023" cy="165173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25400" tIns="25400" rIns="25400" bIns="25400" anchor="ctr">
            <a:spAutoFit/>
          </a:bodyPr>
          <a:lstStyle/>
          <a:p>
            <a:pPr algn="ctr" defTabSz="412750" hangingPunct="0">
              <a:defRPr sz="5200" b="1">
                <a:latin typeface="Helvetica Neue"/>
                <a:ea typeface="Helvetica Neue"/>
                <a:cs typeface="Helvetica Neue"/>
                <a:sym typeface="Helvetica Neue"/>
              </a:defRPr>
            </a:pPr>
            <a:r>
              <a:rPr lang="fr-FR" sz="2600" b="1" kern="0" dirty="0">
                <a:solidFill>
                  <a:srgbClr val="000000"/>
                </a:solidFill>
                <a:latin typeface="Helvetica Neue"/>
                <a:sym typeface="Helvetica Neue"/>
              </a:rPr>
              <a:t>Comment puis-je commencer 
 à gagner des </a:t>
            </a:r>
          </a:p>
          <a:p>
            <a:pPr algn="ctr" defTabSz="412750" hangingPunct="0">
              <a:defRPr sz="5200" b="1">
                <a:latin typeface="Helvetica Neue"/>
                <a:ea typeface="Helvetica Neue"/>
                <a:cs typeface="Helvetica Neue"/>
                <a:sym typeface="Helvetica Neue"/>
              </a:defRPr>
            </a:pPr>
            <a:r>
              <a:rPr lang="fr-FR" sz="2600" b="1" kern="0" dirty="0">
                <a:solidFill>
                  <a:srgbClr val="FF0000"/>
                </a:solidFill>
                <a:latin typeface="Helvetica Neue"/>
                <a:sym typeface="Helvetica Neue"/>
              </a:rPr>
              <a:t>revenus supplémentaires</a:t>
            </a:r>
            <a:r>
              <a:rPr lang="fr-FR" sz="2600" b="1" kern="0" dirty="0">
                <a:solidFill>
                  <a:srgbClr val="000000"/>
                </a:solidFill>
                <a:latin typeface="Helvetica Neue"/>
                <a:sym typeface="Helvetica Neue"/>
              </a:rPr>
              <a:t>?
</a:t>
            </a:r>
            <a:endParaRPr sz="2600" b="1" kern="0" dirty="0">
              <a:solidFill>
                <a:srgbClr val="000000"/>
              </a:solidFill>
              <a:latin typeface="Helvetica Neue"/>
              <a:sym typeface="Helvetica Neue"/>
            </a:endParaRPr>
          </a:p>
        </p:txBody>
      </p:sp>
      <p:sp>
        <p:nvSpPr>
          <p:cNvPr id="244"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5" name="page1image47699856.png" descr="page1image47699856.png"/>
          <p:cNvPicPr>
            <a:picLocks noChangeAspect="1"/>
          </p:cNvPicPr>
          <p:nvPr/>
        </p:nvPicPr>
        <p:blipFill>
          <a:blip r:embed="rId3"/>
          <a:stretch>
            <a:fillRect/>
          </a:stretch>
        </p:blipFill>
        <p:spPr>
          <a:xfrm>
            <a:off x="4937759" y="112410"/>
            <a:ext cx="2316483" cy="546505"/>
          </a:xfrm>
          <a:prstGeom prst="rect">
            <a:avLst/>
          </a:prstGeom>
          <a:ln w="12700">
            <a:miter lim="400000"/>
          </a:ln>
        </p:spPr>
      </p:pic>
      <p:sp>
        <p:nvSpPr>
          <p:cNvPr id="246"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7" name="page1image47699856.png" descr="page1image47699856.png"/>
          <p:cNvPicPr>
            <a:picLocks noChangeAspect="1"/>
          </p:cNvPicPr>
          <p:nvPr/>
        </p:nvPicPr>
        <p:blipFill>
          <a:blip r:embed="rId3"/>
          <a:stretch>
            <a:fillRect/>
          </a:stretch>
        </p:blipFill>
        <p:spPr>
          <a:xfrm>
            <a:off x="4937759" y="112410"/>
            <a:ext cx="2316483" cy="546505"/>
          </a:xfrm>
          <a:prstGeom prst="rect">
            <a:avLst/>
          </a:prstGeom>
          <a:ln w="12700">
            <a:miter lim="400000"/>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2"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44"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5"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46"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7"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pic>
        <p:nvPicPr>
          <p:cNvPr id="5" name="Image 4">
            <a:extLst>
              <a:ext uri="{FF2B5EF4-FFF2-40B4-BE49-F238E27FC236}">
                <a16:creationId xmlns:a16="http://schemas.microsoft.com/office/drawing/2014/main" id="{24A9A243-8DC5-4567-85FF-C1A88FC50A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92235" y="1050470"/>
            <a:ext cx="5807530" cy="5807530"/>
          </a:xfrm>
          <a:prstGeom prst="rect">
            <a:avLst/>
          </a:prstGeom>
        </p:spPr>
      </p:pic>
    </p:spTree>
    <p:extLst>
      <p:ext uri="{BB962C8B-B14F-4D97-AF65-F5344CB8AC3E}">
        <p14:creationId xmlns:p14="http://schemas.microsoft.com/office/powerpoint/2010/main" val="303666115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2"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44"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5"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46"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7"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Tree>
    <p:extLst>
      <p:ext uri="{BB962C8B-B14F-4D97-AF65-F5344CB8AC3E}">
        <p14:creationId xmlns:p14="http://schemas.microsoft.com/office/powerpoint/2010/main" val="4091412426"/>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2"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44"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5"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46"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7"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Tree>
    <p:extLst>
      <p:ext uri="{BB962C8B-B14F-4D97-AF65-F5344CB8AC3E}">
        <p14:creationId xmlns:p14="http://schemas.microsoft.com/office/powerpoint/2010/main" val="3787492617"/>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2"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44"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5"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46"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7"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pic>
        <p:nvPicPr>
          <p:cNvPr id="3" name="Image 2">
            <a:extLst>
              <a:ext uri="{FF2B5EF4-FFF2-40B4-BE49-F238E27FC236}">
                <a16:creationId xmlns:a16="http://schemas.microsoft.com/office/drawing/2014/main" id="{C625754E-DAD6-4824-A37F-148FD4C784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3462" y="786288"/>
            <a:ext cx="8725073" cy="6231240"/>
          </a:xfrm>
          <a:prstGeom prst="rect">
            <a:avLst/>
          </a:prstGeom>
        </p:spPr>
      </p:pic>
    </p:spTree>
    <p:extLst>
      <p:ext uri="{BB962C8B-B14F-4D97-AF65-F5344CB8AC3E}">
        <p14:creationId xmlns:p14="http://schemas.microsoft.com/office/powerpoint/2010/main" val="2412595972"/>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1"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2"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44"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5"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46"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47"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pic>
        <p:nvPicPr>
          <p:cNvPr id="3" name="Image 2">
            <a:extLst>
              <a:ext uri="{FF2B5EF4-FFF2-40B4-BE49-F238E27FC236}">
                <a16:creationId xmlns:a16="http://schemas.microsoft.com/office/drawing/2014/main" id="{BB292DD9-E293-41FB-B27F-9A0912ECC1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17956" y="786288"/>
            <a:ext cx="7756085" cy="6051167"/>
          </a:xfrm>
          <a:prstGeom prst="rect">
            <a:avLst/>
          </a:prstGeom>
        </p:spPr>
      </p:pic>
    </p:spTree>
    <p:extLst>
      <p:ext uri="{BB962C8B-B14F-4D97-AF65-F5344CB8AC3E}">
        <p14:creationId xmlns:p14="http://schemas.microsoft.com/office/powerpoint/2010/main" val="1865225947"/>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 name="CHARTER MEMBER…"/>
          <p:cNvSpPr txBox="1"/>
          <p:nvPr/>
        </p:nvSpPr>
        <p:spPr>
          <a:xfrm>
            <a:off x="1311822" y="1481255"/>
            <a:ext cx="5194792" cy="389549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spAutoFit/>
          </a:bodyPr>
          <a:lstStyle/>
          <a:p>
            <a:pPr algn="ctr" defTabSz="292100" hangingPunct="0">
              <a:lnSpc>
                <a:spcPct val="260000"/>
              </a:lnSpc>
              <a:defRPr sz="3300" b="1" i="1"/>
            </a:pPr>
            <a:r>
              <a:rPr lang="fr-FR" sz="1650" b="1" i="1" kern="0" dirty="0">
                <a:solidFill>
                  <a:srgbClr val="000000"/>
                </a:solidFill>
                <a:latin typeface="Helvetica"/>
                <a:cs typeface="Helvetica"/>
                <a:sym typeface="Helvetica"/>
              </a:rPr>
              <a:t>MEMBRE DE LA CHARTE
Inscription 30 $ Abonnement : 38 $ par mois
Profitez des avantages de vos membres </a:t>
            </a:r>
            <a:r>
              <a:rPr lang="fr-FR" sz="1650" b="1" i="1" kern="0" dirty="0" err="1">
                <a:solidFill>
                  <a:srgbClr val="000000"/>
                </a:solidFill>
                <a:latin typeface="Helvetica"/>
                <a:cs typeface="Helvetica"/>
                <a:sym typeface="Helvetica"/>
              </a:rPr>
              <a:t>rNetwork</a:t>
            </a:r>
            <a:r>
              <a:rPr lang="fr-FR" sz="1650" b="1" i="1" kern="0" dirty="0">
                <a:solidFill>
                  <a:srgbClr val="000000"/>
                </a:solidFill>
                <a:latin typeface="Helvetica"/>
                <a:cs typeface="Helvetica"/>
                <a:sym typeface="Helvetica"/>
              </a:rPr>
              <a:t>
Construire une équipe avec d'autres membres de la charte, et gagnez des commissions. 
</a:t>
            </a:r>
            <a:endParaRPr sz="1650" b="1" i="1" kern="0" dirty="0">
              <a:solidFill>
                <a:srgbClr val="000000"/>
              </a:solidFill>
              <a:latin typeface="Helvetica"/>
              <a:cs typeface="Helvetica"/>
              <a:sym typeface="Helvetica"/>
            </a:endParaRPr>
          </a:p>
        </p:txBody>
      </p:sp>
      <p:sp>
        <p:nvSpPr>
          <p:cNvPr id="250"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51"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52"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53"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54"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55"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pic>
        <p:nvPicPr>
          <p:cNvPr id="256" name="Screen Shot 2019-06-19 at 6.07.35 PM.png" descr="Screen Shot 2019-06-19 at 6.07.35 PM.png"/>
          <p:cNvPicPr>
            <a:picLocks noChangeAspect="1"/>
          </p:cNvPicPr>
          <p:nvPr/>
        </p:nvPicPr>
        <p:blipFill>
          <a:blip r:embed="rId3"/>
          <a:srcRect t="7612" r="37960" b="7612"/>
          <a:stretch>
            <a:fillRect/>
          </a:stretch>
        </p:blipFill>
        <p:spPr>
          <a:xfrm>
            <a:off x="6915425" y="1878806"/>
            <a:ext cx="3528724" cy="3100462"/>
          </a:xfrm>
          <a:prstGeom prst="rect">
            <a:avLst/>
          </a:prstGeom>
          <a:ln w="12700">
            <a:miter lim="400000"/>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56"/>
                                        </p:tgtEl>
                                        <p:attrNameLst>
                                          <p:attrName>style.visibility</p:attrName>
                                        </p:attrNameLst>
                                      </p:cBhvr>
                                      <p:to>
                                        <p:strVal val="visible"/>
                                      </p:to>
                                    </p:set>
                                    <p:anim calcmode="lin" valueType="num">
                                      <p:cBhvr>
                                        <p:cTn id="7" dur="1000" fill="hold"/>
                                        <p:tgtEl>
                                          <p:spTgt spid="256"/>
                                        </p:tgtEl>
                                        <p:attrNameLst>
                                          <p:attrName>ppt_w</p:attrName>
                                        </p:attrNameLst>
                                      </p:cBhvr>
                                      <p:tavLst>
                                        <p:tav tm="0">
                                          <p:val>
                                            <p:fltVal val="0"/>
                                          </p:val>
                                        </p:tav>
                                        <p:tav tm="100000">
                                          <p:val>
                                            <p:strVal val="#ppt_w"/>
                                          </p:val>
                                        </p:tav>
                                      </p:tavLst>
                                    </p:anim>
                                    <p:anim calcmode="lin" valueType="num">
                                      <p:cBhvr>
                                        <p:cTn id="8" dur="1000" fill="hold"/>
                                        <p:tgtEl>
                                          <p:spTgt spid="256"/>
                                        </p:tgtEl>
                                        <p:attrNameLst>
                                          <p:attrName>ppt_h</p:attrName>
                                        </p:attrNameLst>
                                      </p:cBhvr>
                                      <p:tavLst>
                                        <p:tav tm="0">
                                          <p:val>
                                            <p:fltVal val="0"/>
                                          </p:val>
                                        </p:tav>
                                        <p:tav tm="100000">
                                          <p:val>
                                            <p:strVal val="#ppt_h"/>
                                          </p:val>
                                        </p:tav>
                                      </p:tavLst>
                                    </p:anim>
                                    <p:anim calcmode="lin" valueType="num">
                                      <p:cBhvr>
                                        <p:cTn id="9" dur="1000" fill="hold"/>
                                        <p:tgtEl>
                                          <p:spTgt spid="256"/>
                                        </p:tgtEl>
                                        <p:attrNameLst>
                                          <p:attrName>style.rotation</p:attrName>
                                        </p:attrNameLst>
                                      </p:cBhvr>
                                      <p:tavLst>
                                        <p:tav tm="0">
                                          <p:val>
                                            <p:fltVal val="90"/>
                                          </p:val>
                                        </p:tav>
                                        <p:tav tm="100000">
                                          <p:val>
                                            <p:fltVal val="0"/>
                                          </p:val>
                                        </p:tav>
                                      </p:tavLst>
                                    </p:anim>
                                    <p:animEffect transition="in" filter="fade">
                                      <p:cBhvr>
                                        <p:cTn id="10" dur="1000"/>
                                        <p:tgtEl>
                                          <p:spTgt spid="2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59"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60"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61"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62"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63"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pic>
        <p:nvPicPr>
          <p:cNvPr id="264" name="Large Revv PostersReadyPrint-05.jpg" descr="Large Revv PostersReadyPrint-05.jpg"/>
          <p:cNvPicPr>
            <a:picLocks/>
          </p:cNvPicPr>
          <p:nvPr/>
        </p:nvPicPr>
        <p:blipFill>
          <a:blip r:embed="rId3"/>
          <a:stretch>
            <a:fillRect/>
          </a:stretch>
        </p:blipFill>
        <p:spPr>
          <a:xfrm>
            <a:off x="7703623" y="2013796"/>
            <a:ext cx="3914780" cy="283040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65" name="Screen Shot 2019-05-31 at 10.35.57 PM.png" descr="Screen Shot 2019-05-31 at 10.35.57 PM.png"/>
          <p:cNvPicPr>
            <a:picLocks noChangeAspect="1"/>
          </p:cNvPicPr>
          <p:nvPr/>
        </p:nvPicPr>
        <p:blipFill>
          <a:blip r:embed="rId4"/>
          <a:srcRect r="13780" b="65259"/>
          <a:stretch>
            <a:fillRect/>
          </a:stretch>
        </p:blipFill>
        <p:spPr>
          <a:xfrm>
            <a:off x="1920922" y="2973405"/>
            <a:ext cx="4226758" cy="1628327"/>
          </a:xfrm>
          <a:prstGeom prst="rect">
            <a:avLst/>
          </a:prstGeom>
          <a:ln w="12700">
            <a:miter lim="400000"/>
          </a:ln>
        </p:spPr>
      </p:pic>
      <p:sp>
        <p:nvSpPr>
          <p:cNvPr id="266" name="Me and Three Bonus…"/>
          <p:cNvSpPr txBox="1"/>
          <p:nvPr/>
        </p:nvSpPr>
        <p:spPr>
          <a:xfrm>
            <a:off x="1815036" y="1211866"/>
            <a:ext cx="4438490" cy="17020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spAutoFit/>
          </a:bodyPr>
          <a:lstStyle/>
          <a:p>
            <a:pPr algn="ctr" defTabSz="177800" hangingPunct="0">
              <a:lnSpc>
                <a:spcPct val="120000"/>
              </a:lnSpc>
              <a:defRPr sz="3500" b="1" i="1"/>
            </a:pPr>
            <a:r>
              <a:rPr lang="fr-FR" sz="2800" b="1" i="1" kern="0" dirty="0">
                <a:solidFill>
                  <a:srgbClr val="000000"/>
                </a:solidFill>
                <a:latin typeface="Helvetica"/>
                <a:cs typeface="Helvetica"/>
                <a:sym typeface="Helvetica"/>
              </a:rPr>
              <a:t>Vous et trois autres membres</a:t>
            </a:r>
            <a:r>
              <a:rPr lang="fr-FR" sz="1750" b="1" i="1" kern="0" dirty="0">
                <a:solidFill>
                  <a:srgbClr val="000000"/>
                </a:solidFill>
                <a:latin typeface="Helvetica"/>
                <a:cs typeface="Helvetica"/>
                <a:sym typeface="Helvetica"/>
              </a:rPr>
              <a:t>
</a:t>
            </a:r>
            <a:endParaRPr sz="1750" b="1" i="1" kern="0" dirty="0">
              <a:solidFill>
                <a:srgbClr val="000000"/>
              </a:solidFill>
              <a:latin typeface="Helvetica"/>
              <a:cs typeface="Helvetica"/>
              <a:sym typeface="Helvetica"/>
            </a:endParaRPr>
          </a:p>
        </p:txBody>
      </p:sp>
      <p:sp>
        <p:nvSpPr>
          <p:cNvPr id="267" name="Personally enroll your first three charter members within the first 30 days of your enrollment and receive your ME &amp; Three bonus of $35 Monthly"/>
          <p:cNvSpPr txBox="1"/>
          <p:nvPr/>
        </p:nvSpPr>
        <p:spPr>
          <a:xfrm>
            <a:off x="1815036" y="4931004"/>
            <a:ext cx="4438490" cy="166712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spAutoFit/>
          </a:bodyPr>
          <a:lstStyle/>
          <a:p>
            <a:pPr algn="ctr" defTabSz="177800" hangingPunct="0">
              <a:defRPr sz="3500"/>
            </a:pPr>
            <a:r>
              <a:rPr lang="fr-FR" sz="1750" kern="0" dirty="0">
                <a:solidFill>
                  <a:srgbClr val="000000"/>
                </a:solidFill>
                <a:latin typeface="Helvetica"/>
                <a:cs typeface="Helvetica"/>
                <a:sym typeface="Helvetica"/>
              </a:rPr>
              <a:t>Inscrivez-vous personnellement trois membres dans la charte dans les 30 premiers jours de votre inscription et recevez votre ME - Trois bonus de 2$+2$+34$ pour votre prochain mois
</a:t>
            </a:r>
            <a:endParaRPr sz="1750" kern="0" dirty="0">
              <a:solidFill>
                <a:srgbClr val="000000"/>
              </a:solidFill>
              <a:latin typeface="Helvetica"/>
              <a:cs typeface="Helvetica"/>
              <a:sym typeface="Helvetica"/>
            </a:endParaRPr>
          </a:p>
        </p:txBody>
      </p:sp>
      <p:pic>
        <p:nvPicPr>
          <p:cNvPr id="268" name="Screen Shot 2019-06-19 at 6.17.30 PM.png" descr="Screen Shot 2019-06-19 at 6.17.30 PM.png"/>
          <p:cNvPicPr>
            <a:picLocks noChangeAspect="1"/>
          </p:cNvPicPr>
          <p:nvPr/>
        </p:nvPicPr>
        <p:blipFill>
          <a:blip r:embed="rId5"/>
          <a:srcRect l="6070" t="6797" r="6568" b="6792"/>
          <a:stretch>
            <a:fillRect/>
          </a:stretch>
        </p:blipFill>
        <p:spPr>
          <a:xfrm>
            <a:off x="5328409" y="3228336"/>
            <a:ext cx="1724176" cy="1628400"/>
          </a:xfrm>
          <a:custGeom>
            <a:avLst/>
            <a:gdLst/>
            <a:ahLst/>
            <a:cxnLst>
              <a:cxn ang="0">
                <a:pos x="wd2" y="hd2"/>
              </a:cxn>
              <a:cxn ang="5400000">
                <a:pos x="wd2" y="hd2"/>
              </a:cxn>
              <a:cxn ang="10800000">
                <a:pos x="wd2" y="hd2"/>
              </a:cxn>
              <a:cxn ang="16200000">
                <a:pos x="wd2" y="hd2"/>
              </a:cxn>
            </a:cxnLst>
            <a:rect l="0" t="0" r="r" b="b"/>
            <a:pathLst>
              <a:path w="20950" h="20364" extrusionOk="0">
                <a:moveTo>
                  <a:pt x="10356" y="5"/>
                </a:moveTo>
                <a:cubicBezTo>
                  <a:pt x="9433" y="58"/>
                  <a:pt x="8525" y="509"/>
                  <a:pt x="8056" y="1333"/>
                </a:cubicBezTo>
                <a:cubicBezTo>
                  <a:pt x="7566" y="2192"/>
                  <a:pt x="7531" y="3469"/>
                  <a:pt x="7974" y="4318"/>
                </a:cubicBezTo>
                <a:cubicBezTo>
                  <a:pt x="8317" y="4978"/>
                  <a:pt x="8303" y="5001"/>
                  <a:pt x="7207" y="5564"/>
                </a:cubicBezTo>
                <a:cubicBezTo>
                  <a:pt x="4646" y="6880"/>
                  <a:pt x="3173" y="9242"/>
                  <a:pt x="3130" y="12093"/>
                </a:cubicBezTo>
                <a:cubicBezTo>
                  <a:pt x="3118" y="12837"/>
                  <a:pt x="3143" y="13656"/>
                  <a:pt x="3185" y="13912"/>
                </a:cubicBezTo>
                <a:cubicBezTo>
                  <a:pt x="3259" y="14357"/>
                  <a:pt x="3229" y="14383"/>
                  <a:pt x="2488" y="14557"/>
                </a:cubicBezTo>
                <a:cubicBezTo>
                  <a:pt x="1506" y="14788"/>
                  <a:pt x="1150" y="14992"/>
                  <a:pt x="653" y="15599"/>
                </a:cubicBezTo>
                <a:cubicBezTo>
                  <a:pt x="217" y="16133"/>
                  <a:pt x="7" y="16789"/>
                  <a:pt x="0" y="17441"/>
                </a:cubicBezTo>
                <a:cubicBezTo>
                  <a:pt x="-12" y="18526"/>
                  <a:pt x="539" y="19599"/>
                  <a:pt x="1533" y="20064"/>
                </a:cubicBezTo>
                <a:cubicBezTo>
                  <a:pt x="2946" y="20724"/>
                  <a:pt x="4573" y="20262"/>
                  <a:pt x="5292" y="18999"/>
                </a:cubicBezTo>
                <a:lnTo>
                  <a:pt x="5695" y="18294"/>
                </a:lnTo>
                <a:lnTo>
                  <a:pt x="6180" y="18627"/>
                </a:lnTo>
                <a:cubicBezTo>
                  <a:pt x="8659" y="20333"/>
                  <a:pt x="11861" y="20432"/>
                  <a:pt x="14366" y="18878"/>
                </a:cubicBezTo>
                <a:lnTo>
                  <a:pt x="15255" y="18324"/>
                </a:lnTo>
                <a:lnTo>
                  <a:pt x="15472" y="18751"/>
                </a:lnTo>
                <a:cubicBezTo>
                  <a:pt x="15591" y="18986"/>
                  <a:pt x="15851" y="19331"/>
                  <a:pt x="16051" y="19518"/>
                </a:cubicBezTo>
                <a:cubicBezTo>
                  <a:pt x="18224" y="21552"/>
                  <a:pt x="21588" y="19603"/>
                  <a:pt x="20844" y="16741"/>
                </a:cubicBezTo>
                <a:cubicBezTo>
                  <a:pt x="20527" y="15521"/>
                  <a:pt x="19894" y="14930"/>
                  <a:pt x="18520" y="14567"/>
                </a:cubicBezTo>
                <a:lnTo>
                  <a:pt x="17806" y="14378"/>
                </a:lnTo>
                <a:lnTo>
                  <a:pt x="17859" y="12956"/>
                </a:lnTo>
                <a:cubicBezTo>
                  <a:pt x="17921" y="11329"/>
                  <a:pt x="17634" y="9926"/>
                  <a:pt x="16982" y="8673"/>
                </a:cubicBezTo>
                <a:cubicBezTo>
                  <a:pt x="16399" y="7555"/>
                  <a:pt x="15003" y="6170"/>
                  <a:pt x="13922" y="5638"/>
                </a:cubicBezTo>
                <a:cubicBezTo>
                  <a:pt x="12617" y="4996"/>
                  <a:pt x="12589" y="4967"/>
                  <a:pt x="12875" y="4517"/>
                </a:cubicBezTo>
                <a:cubicBezTo>
                  <a:pt x="13494" y="3546"/>
                  <a:pt x="13439" y="2061"/>
                  <a:pt x="12748" y="1062"/>
                </a:cubicBezTo>
                <a:cubicBezTo>
                  <a:pt x="12218" y="296"/>
                  <a:pt x="11279" y="-48"/>
                  <a:pt x="10356" y="5"/>
                </a:cubicBezTo>
                <a:close/>
              </a:path>
            </a:pathLst>
          </a:custGeom>
          <a:ln w="12700">
            <a:miter lim="400000"/>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65"/>
                                        </p:tgtEl>
                                        <p:attrNameLst>
                                          <p:attrName>style.visibility</p:attrName>
                                        </p:attrNameLst>
                                      </p:cBhvr>
                                      <p:to>
                                        <p:strVal val="visible"/>
                                      </p:to>
                                    </p:set>
                                    <p:animEffect transition="in" filter="fade">
                                      <p:cBhvr>
                                        <p:cTn id="7" dur="1000"/>
                                        <p:tgtEl>
                                          <p:spTgt spid="265"/>
                                        </p:tgtEl>
                                      </p:cBhvr>
                                    </p:animEffect>
                                    <p:anim calcmode="lin" valueType="num">
                                      <p:cBhvr>
                                        <p:cTn id="8" dur="1000" fill="hold"/>
                                        <p:tgtEl>
                                          <p:spTgt spid="265"/>
                                        </p:tgtEl>
                                        <p:attrNameLst>
                                          <p:attrName>ppt_x</p:attrName>
                                        </p:attrNameLst>
                                      </p:cBhvr>
                                      <p:tavLst>
                                        <p:tav tm="0">
                                          <p:val>
                                            <p:strVal val="#ppt_x"/>
                                          </p:val>
                                        </p:tav>
                                        <p:tav tm="100000">
                                          <p:val>
                                            <p:strVal val="#ppt_x"/>
                                          </p:val>
                                        </p:tav>
                                      </p:tavLst>
                                    </p:anim>
                                    <p:anim calcmode="lin" valueType="num">
                                      <p:cBhvr>
                                        <p:cTn id="9" dur="1000" fill="hold"/>
                                        <p:tgtEl>
                                          <p:spTgt spid="26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68"/>
                                        </p:tgtEl>
                                        <p:attrNameLst>
                                          <p:attrName>style.visibility</p:attrName>
                                        </p:attrNameLst>
                                      </p:cBhvr>
                                      <p:to>
                                        <p:strVal val="visible"/>
                                      </p:to>
                                    </p:set>
                                    <p:animEffect transition="in" filter="fade">
                                      <p:cBhvr>
                                        <p:cTn id="12" dur="1000"/>
                                        <p:tgtEl>
                                          <p:spTgt spid="268"/>
                                        </p:tgtEl>
                                      </p:cBhvr>
                                    </p:animEffect>
                                    <p:anim calcmode="lin" valueType="num">
                                      <p:cBhvr>
                                        <p:cTn id="13" dur="1000" fill="hold"/>
                                        <p:tgtEl>
                                          <p:spTgt spid="268"/>
                                        </p:tgtEl>
                                        <p:attrNameLst>
                                          <p:attrName>ppt_x</p:attrName>
                                        </p:attrNameLst>
                                      </p:cBhvr>
                                      <p:tavLst>
                                        <p:tav tm="0">
                                          <p:val>
                                            <p:strVal val="#ppt_x"/>
                                          </p:val>
                                        </p:tav>
                                        <p:tav tm="100000">
                                          <p:val>
                                            <p:strVal val="#ppt_x"/>
                                          </p:val>
                                        </p:tav>
                                      </p:tavLst>
                                    </p:anim>
                                    <p:anim calcmode="lin" valueType="num">
                                      <p:cBhvr>
                                        <p:cTn id="14" dur="1000" fill="hold"/>
                                        <p:tgtEl>
                                          <p:spTgt spid="26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64"/>
                                        </p:tgtEl>
                                        <p:attrNameLst>
                                          <p:attrName>style.visibility</p:attrName>
                                        </p:attrNameLst>
                                      </p:cBhvr>
                                      <p:to>
                                        <p:strVal val="visible"/>
                                      </p:to>
                                    </p:set>
                                    <p:anim calcmode="lin" valueType="num">
                                      <p:cBhvr additive="base">
                                        <p:cTn id="19" dur="500" fill="hold"/>
                                        <p:tgtEl>
                                          <p:spTgt spid="264"/>
                                        </p:tgtEl>
                                        <p:attrNameLst>
                                          <p:attrName>ppt_x</p:attrName>
                                        </p:attrNameLst>
                                      </p:cBhvr>
                                      <p:tavLst>
                                        <p:tav tm="0">
                                          <p:val>
                                            <p:strVal val="#ppt_x"/>
                                          </p:val>
                                        </p:tav>
                                        <p:tav tm="100000">
                                          <p:val>
                                            <p:strVal val="#ppt_x"/>
                                          </p:val>
                                        </p:tav>
                                      </p:tavLst>
                                    </p:anim>
                                    <p:anim calcmode="lin" valueType="num">
                                      <p:cBhvr additive="base">
                                        <p:cTn id="20" dur="500" fill="hold"/>
                                        <p:tgtEl>
                                          <p:spTgt spid="2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71"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73"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74"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75"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76"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pic>
        <p:nvPicPr>
          <p:cNvPr id="277" name="Mobile Phone Faces_Personal Enroll Net.png" descr="Mobile Phone Faces_Personal Enroll Net.png"/>
          <p:cNvPicPr>
            <a:picLocks noChangeAspect="1"/>
          </p:cNvPicPr>
          <p:nvPr/>
        </p:nvPicPr>
        <p:blipFill>
          <a:blip r:embed="rId3"/>
          <a:stretch>
            <a:fillRect/>
          </a:stretch>
        </p:blipFill>
        <p:spPr>
          <a:xfrm>
            <a:off x="2188575" y="1797755"/>
            <a:ext cx="2724071" cy="4472176"/>
          </a:xfrm>
          <a:prstGeom prst="rect">
            <a:avLst/>
          </a:prstGeom>
          <a:ln w="12700">
            <a:miter lim="400000"/>
          </a:ln>
        </p:spPr>
      </p:pic>
      <p:grpSp>
        <p:nvGrpSpPr>
          <p:cNvPr id="280" name="Group"/>
          <p:cNvGrpSpPr/>
          <p:nvPr/>
        </p:nvGrpSpPr>
        <p:grpSpPr>
          <a:xfrm>
            <a:off x="5521607" y="2419420"/>
            <a:ext cx="4460607" cy="3626592"/>
            <a:chOff x="0" y="-33523"/>
            <a:chExt cx="8921213" cy="7253182"/>
          </a:xfrm>
        </p:grpSpPr>
        <p:sp>
          <p:nvSpPr>
            <p:cNvPr id="278" name="The ultimate goal is to find 10 people who would like to save money and help other people do the same."/>
            <p:cNvSpPr txBox="1"/>
            <p:nvPr/>
          </p:nvSpPr>
          <p:spPr>
            <a:xfrm>
              <a:off x="0" y="-33523"/>
              <a:ext cx="8921211" cy="198220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25400" tIns="25400" rIns="25400" bIns="25400" numCol="1" anchor="ctr">
              <a:spAutoFit/>
            </a:bodyPr>
            <a:lstStyle>
              <a:lvl1pPr defTabSz="355600">
                <a:lnSpc>
                  <a:spcPct val="120000"/>
                </a:lnSpc>
                <a:defRPr sz="3500"/>
              </a:lvl1pPr>
            </a:lstStyle>
            <a:p>
              <a:pPr defTabSz="177800" hangingPunct="0"/>
              <a:r>
                <a:rPr lang="fr-FR" sz="1750" kern="0" dirty="0">
                  <a:solidFill>
                    <a:srgbClr val="000000"/>
                  </a:solidFill>
                  <a:latin typeface="Helvetica"/>
                  <a:cs typeface="Helvetica"/>
                  <a:sym typeface="Helvetica"/>
                </a:rPr>
                <a:t>Le but ultime est de trouver 10 personnes qui aimeraient économiser de l'argent et aider les autres à faire de même</a:t>
              </a:r>
              <a:r>
                <a:rPr sz="1750" kern="0" dirty="0">
                  <a:solidFill>
                    <a:srgbClr val="000000"/>
                  </a:solidFill>
                  <a:latin typeface="Helvetica"/>
                  <a:cs typeface="Helvetica"/>
                  <a:sym typeface="Helvetica"/>
                </a:rPr>
                <a:t>. </a:t>
              </a:r>
            </a:p>
          </p:txBody>
        </p:sp>
        <p:sp>
          <p:nvSpPr>
            <p:cNvPr id="279" name="Enrolling 10 people you have fully unlocked all tiers of the 3X10 Matrix allowing you to receive maximum compensation."/>
            <p:cNvSpPr txBox="1"/>
            <p:nvPr/>
          </p:nvSpPr>
          <p:spPr>
            <a:xfrm>
              <a:off x="0" y="3433110"/>
              <a:ext cx="8921213" cy="3786549"/>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25400" tIns="25400" rIns="25400" bIns="25400" numCol="1" anchor="ctr">
              <a:spAutoFit/>
            </a:bodyPr>
            <a:lstStyle>
              <a:lvl1pPr defTabSz="355600">
                <a:lnSpc>
                  <a:spcPct val="140000"/>
                </a:lnSpc>
                <a:defRPr sz="3500"/>
              </a:lvl1pPr>
            </a:lstStyle>
            <a:p>
              <a:pPr defTabSz="177800" hangingPunct="0"/>
              <a:r>
                <a:rPr lang="fr-FR" sz="1750" kern="0" dirty="0">
                  <a:solidFill>
                    <a:srgbClr val="000000"/>
                  </a:solidFill>
                  <a:latin typeface="Helvetica"/>
                  <a:cs typeface="Helvetica"/>
                  <a:sym typeface="Helvetica"/>
                </a:rPr>
                <a:t>En inscrivant 10 personnes, vous avez entièrement débloqué tous les niveaux de la matrice 3X10 vous permettant de recevoir une rémunération maximale. 
</a:t>
              </a:r>
              <a:endParaRPr sz="1750" kern="0" dirty="0">
                <a:solidFill>
                  <a:srgbClr val="000000"/>
                </a:solidFill>
                <a:latin typeface="Helvetica"/>
                <a:cs typeface="Helvetica"/>
                <a:sym typeface="Helvetica"/>
              </a:endParaRPr>
            </a:p>
          </p:txBody>
        </p:sp>
      </p:grpSp>
      <p:pic>
        <p:nvPicPr>
          <p:cNvPr id="3" name="Image 2">
            <a:extLst>
              <a:ext uri="{FF2B5EF4-FFF2-40B4-BE49-F238E27FC236}">
                <a16:creationId xmlns:a16="http://schemas.microsoft.com/office/drawing/2014/main" id="{0F22D3F7-3CBA-4D4B-8141-A7666363BD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17675" y="2606895"/>
            <a:ext cx="2276969" cy="1681162"/>
          </a:xfrm>
          <a:prstGeom prst="rect">
            <a:avLst/>
          </a:prstGeom>
        </p:spPr>
      </p:pic>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83"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84"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85"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86"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87"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pic>
        <p:nvPicPr>
          <p:cNvPr id="288" name="Screen Shot 2019-05-31 at 10.35.57 PM.png" descr="Screen Shot 2019-05-31 at 10.35.57 PM.png"/>
          <p:cNvPicPr>
            <a:picLocks noChangeAspect="1"/>
          </p:cNvPicPr>
          <p:nvPr/>
        </p:nvPicPr>
        <p:blipFill>
          <a:blip r:embed="rId3"/>
          <a:srcRect t="46422"/>
          <a:stretch>
            <a:fillRect/>
          </a:stretch>
        </p:blipFill>
        <p:spPr>
          <a:xfrm>
            <a:off x="7051068" y="3335956"/>
            <a:ext cx="4926685" cy="2523737"/>
          </a:xfrm>
          <a:prstGeom prst="rect">
            <a:avLst/>
          </a:prstGeom>
          <a:ln w="12700">
            <a:miter lim="400000"/>
          </a:ln>
        </p:spPr>
      </p:pic>
      <p:sp>
        <p:nvSpPr>
          <p:cNvPr id="289" name="It’s a 3X10 Matrix composed of 3 teams, and 10 tiers.…"/>
          <p:cNvSpPr txBox="1"/>
          <p:nvPr/>
        </p:nvSpPr>
        <p:spPr>
          <a:xfrm>
            <a:off x="1502287" y="4998497"/>
            <a:ext cx="7034776" cy="150951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spAutoFit/>
          </a:bodyPr>
          <a:lstStyle/>
          <a:p>
            <a:pPr marL="63500" indent="-63500" defTabSz="177800" hangingPunct="0">
              <a:lnSpc>
                <a:spcPct val="190000"/>
              </a:lnSpc>
              <a:buSzPct val="100000"/>
              <a:buFontTx/>
              <a:buChar char="•"/>
              <a:defRPr sz="3500"/>
            </a:pPr>
            <a:r>
              <a:rPr lang="fr-FR" sz="1750" kern="0" dirty="0">
                <a:solidFill>
                  <a:srgbClr val="000000"/>
                </a:solidFill>
                <a:latin typeface="Helvetica"/>
                <a:cs typeface="Helvetica"/>
                <a:sym typeface="Helvetica"/>
              </a:rPr>
              <a:t>C'est une matrice 3X10 composée de 3 équipes, et 10 niveaux.  
Chaque membre de la Charte personnellement inscrit déverrouille un niveau dans votre matrice</a:t>
            </a:r>
            <a:r>
              <a:rPr sz="1750" kern="0" dirty="0">
                <a:solidFill>
                  <a:srgbClr val="000000"/>
                </a:solidFill>
                <a:latin typeface="Helvetica"/>
                <a:cs typeface="Helvetica"/>
                <a:sym typeface="Helvetica"/>
              </a:rPr>
              <a:t>.</a:t>
            </a:r>
          </a:p>
        </p:txBody>
      </p:sp>
      <p:pic>
        <p:nvPicPr>
          <p:cNvPr id="290" name="Screen Shot 2019-06-19 at 6.10.34 PM.png" descr="Screen Shot 2019-06-19 at 6.10.34 PM.png"/>
          <p:cNvPicPr>
            <a:picLocks noChangeAspect="1"/>
          </p:cNvPicPr>
          <p:nvPr/>
        </p:nvPicPr>
        <p:blipFill>
          <a:blip r:embed="rId4"/>
          <a:srcRect l="12672"/>
          <a:stretch>
            <a:fillRect/>
          </a:stretch>
        </p:blipFill>
        <p:spPr>
          <a:xfrm>
            <a:off x="7270984" y="1225919"/>
            <a:ext cx="3789624" cy="2077177"/>
          </a:xfrm>
          <a:prstGeom prst="rect">
            <a:avLst/>
          </a:prstGeom>
          <a:ln w="12700">
            <a:miter lim="400000"/>
          </a:ln>
        </p:spPr>
      </p:pic>
      <p:pic>
        <p:nvPicPr>
          <p:cNvPr id="291" name="imageedit_1_4151494249.png" descr="imageedit_1_4151494249.png"/>
          <p:cNvPicPr>
            <a:picLocks noChangeAspect="1"/>
          </p:cNvPicPr>
          <p:nvPr/>
        </p:nvPicPr>
        <p:blipFill>
          <a:blip r:embed="rId5"/>
          <a:stretch>
            <a:fillRect/>
          </a:stretch>
        </p:blipFill>
        <p:spPr>
          <a:xfrm>
            <a:off x="1754448" y="2601976"/>
            <a:ext cx="2178961" cy="864728"/>
          </a:xfrm>
          <a:prstGeom prst="rect">
            <a:avLst/>
          </a:prstGeom>
          <a:ln w="12700">
            <a:miter lim="400000"/>
          </a:ln>
        </p:spPr>
      </p:pic>
      <p:sp>
        <p:nvSpPr>
          <p:cNvPr id="292" name="Share TBS"/>
          <p:cNvSpPr txBox="1"/>
          <p:nvPr/>
        </p:nvSpPr>
        <p:spPr>
          <a:xfrm>
            <a:off x="4023888" y="2264507"/>
            <a:ext cx="2936701" cy="110184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25400" tIns="25400" rIns="25400" bIns="25400" anchor="ctr">
            <a:spAutoFit/>
          </a:bodyPr>
          <a:lstStyle>
            <a:lvl1pPr defTabSz="355600">
              <a:lnSpc>
                <a:spcPct val="190000"/>
              </a:lnSpc>
              <a:defRPr sz="8300">
                <a:latin typeface="Gill Sans"/>
                <a:ea typeface="Gill Sans"/>
                <a:cs typeface="Gill Sans"/>
                <a:sym typeface="Gill Sans"/>
              </a:defRPr>
            </a:lvl1pPr>
          </a:lstStyle>
          <a:p>
            <a:pPr defTabSz="177800" hangingPunct="0"/>
            <a:r>
              <a:rPr sz="4150" kern="0" dirty="0">
                <a:solidFill>
                  <a:srgbClr val="000000"/>
                </a:solidFill>
              </a:rPr>
              <a:t> </a:t>
            </a:r>
            <a:r>
              <a:rPr lang="fr-CA" sz="4150" kern="0" dirty="0">
                <a:solidFill>
                  <a:srgbClr val="000000"/>
                </a:solidFill>
              </a:rPr>
              <a:t>Partager</a:t>
            </a:r>
            <a:r>
              <a:rPr sz="4150" kern="0" dirty="0">
                <a:solidFill>
                  <a:srgbClr val="000000"/>
                </a:solidFill>
              </a:rPr>
              <a:t> TBS</a:t>
            </a:r>
          </a:p>
        </p:txBody>
      </p:sp>
      <p:pic>
        <p:nvPicPr>
          <p:cNvPr id="293" name="RevvCard Poster 20x28-01.jpg" descr="RevvCard Poster 20x28-01.jpg"/>
          <p:cNvPicPr>
            <a:picLocks noChangeAspect="1"/>
          </p:cNvPicPr>
          <p:nvPr/>
        </p:nvPicPr>
        <p:blipFill>
          <a:blip r:embed="rId6"/>
          <a:srcRect l="19123" t="8309" r="18362" b="63611"/>
          <a:stretch>
            <a:fillRect/>
          </a:stretch>
        </p:blipFill>
        <p:spPr>
          <a:xfrm>
            <a:off x="3350450" y="3466704"/>
            <a:ext cx="2436919" cy="152163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96"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97"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298"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299"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300"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301" name="After enrolling your first 3 people you will earn a minimum of $2 for every person in your TBS on each qualified tier.…"/>
          <p:cNvSpPr txBox="1"/>
          <p:nvPr/>
        </p:nvSpPr>
        <p:spPr>
          <a:xfrm>
            <a:off x="4254744" y="2012888"/>
            <a:ext cx="7581174" cy="354766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25400" tIns="25400" rIns="25400" bIns="25400" anchor="ctr"/>
          <a:lstStyle/>
          <a:p>
            <a:pPr marL="63500" indent="-63500" defTabSz="177800" hangingPunct="0">
              <a:lnSpc>
                <a:spcPct val="209999"/>
              </a:lnSpc>
              <a:buSzPct val="100000"/>
              <a:buFontTx/>
              <a:buChar char="•"/>
              <a:defRPr sz="3500"/>
            </a:pPr>
            <a:r>
              <a:rPr lang="fr-FR" sz="1750" kern="0" dirty="0">
                <a:solidFill>
                  <a:srgbClr val="000000"/>
                </a:solidFill>
                <a:latin typeface="Helvetica"/>
                <a:cs typeface="Helvetica"/>
                <a:sym typeface="Helvetica"/>
              </a:rPr>
              <a:t>Après l'inscription de vos 3 premières personnes, vous gagnerez un minimum de 2 $ pour chaque personne dans votre matrice à chaque niveau dont vous êtes qualifié. 
(Que vous les ayez inscrits ou non)
Une fois la carte émise, vous recevrez également une commission sur toute personne de votre organisation </a:t>
            </a:r>
            <a:r>
              <a:rPr lang="fr-FR" sz="1750" kern="0" dirty="0" err="1">
                <a:solidFill>
                  <a:srgbClr val="000000"/>
                </a:solidFill>
                <a:latin typeface="Helvetica"/>
                <a:cs typeface="Helvetica"/>
                <a:sym typeface="Helvetica"/>
              </a:rPr>
              <a:t>commissionnable</a:t>
            </a:r>
            <a:r>
              <a:rPr lang="fr-FR" sz="1750" kern="0" dirty="0">
                <a:solidFill>
                  <a:srgbClr val="000000"/>
                </a:solidFill>
                <a:latin typeface="Helvetica"/>
                <a:cs typeface="Helvetica"/>
                <a:sym typeface="Helvetica"/>
              </a:rPr>
              <a:t> qui utilise son compte de débit </a:t>
            </a:r>
            <a:r>
              <a:rPr lang="fr-FR" sz="1750" kern="0" dirty="0" err="1">
                <a:solidFill>
                  <a:srgbClr val="000000"/>
                </a:solidFill>
                <a:latin typeface="Helvetica"/>
                <a:cs typeface="Helvetica"/>
                <a:sym typeface="Helvetica"/>
              </a:rPr>
              <a:t>RevvCard</a:t>
            </a:r>
            <a:r>
              <a:rPr lang="fr-FR" sz="1750" kern="0" dirty="0">
                <a:solidFill>
                  <a:srgbClr val="000000"/>
                </a:solidFill>
                <a:latin typeface="Helvetica"/>
                <a:cs typeface="Helvetica"/>
                <a:sym typeface="Helvetica"/>
              </a:rPr>
              <a:t>.</a:t>
            </a:r>
            <a:endParaRPr sz="1750" kern="0" dirty="0">
              <a:solidFill>
                <a:srgbClr val="000000"/>
              </a:solidFill>
              <a:latin typeface="Helvetica"/>
              <a:cs typeface="Helvetica"/>
              <a:sym typeface="Helvetica"/>
            </a:endParaRPr>
          </a:p>
        </p:txBody>
      </p:sp>
      <p:pic>
        <p:nvPicPr>
          <p:cNvPr id="302" name="Screen Shot 2019-05-31 at 10.35.29 PM.png" descr="Screen Shot 2019-05-31 at 10.35.29 PM.png"/>
          <p:cNvPicPr>
            <a:picLocks noChangeAspect="1"/>
          </p:cNvPicPr>
          <p:nvPr/>
        </p:nvPicPr>
        <p:blipFill>
          <a:blip r:embed="rId3"/>
          <a:srcRect l="61009"/>
          <a:stretch>
            <a:fillRect/>
          </a:stretch>
        </p:blipFill>
        <p:spPr>
          <a:xfrm>
            <a:off x="3035130" y="2185526"/>
            <a:ext cx="976547" cy="3202481"/>
          </a:xfrm>
          <a:prstGeom prst="rect">
            <a:avLst/>
          </a:prstGeom>
          <a:ln w="12700">
            <a:miter lim="400000"/>
          </a:ln>
        </p:spPr>
      </p:pic>
      <p:pic>
        <p:nvPicPr>
          <p:cNvPr id="303" name="Mobile Phone Faces_TBS Glance.png" descr="Mobile Phone Faces_TBS Glance.png"/>
          <p:cNvPicPr>
            <a:picLocks noChangeAspect="1"/>
          </p:cNvPicPr>
          <p:nvPr/>
        </p:nvPicPr>
        <p:blipFill>
          <a:blip r:embed="rId4"/>
          <a:stretch>
            <a:fillRect/>
          </a:stretch>
        </p:blipFill>
        <p:spPr>
          <a:xfrm>
            <a:off x="831938" y="1886877"/>
            <a:ext cx="2316483" cy="3799683"/>
          </a:xfrm>
          <a:prstGeom prst="rect">
            <a:avLst/>
          </a:prstGeom>
          <a:ln w="12700">
            <a:miter lim="400000"/>
          </a:ln>
        </p:spPr>
      </p:pic>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 name="Rectangle"/>
          <p:cNvSpPr/>
          <p:nvPr/>
        </p:nvSpPr>
        <p:spPr>
          <a:xfrm>
            <a:off x="-183208" y="-14965"/>
            <a:ext cx="12558415" cy="801253"/>
          </a:xfrm>
          <a:prstGeom prst="rect">
            <a:avLst/>
          </a:prstGeom>
          <a:solidFill>
            <a:srgbClr val="929292"/>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306"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307" name="Thank You"/>
          <p:cNvSpPr txBox="1"/>
          <p:nvPr/>
        </p:nvSpPr>
        <p:spPr>
          <a:xfrm>
            <a:off x="980017" y="5015800"/>
            <a:ext cx="10231967" cy="211339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25400" tIns="25400" rIns="25400" bIns="25400" anchor="ctr">
            <a:spAutoFit/>
          </a:bodyPr>
          <a:lstStyle>
            <a:lvl1pPr algn="ctr" defTabSz="825500">
              <a:defRPr sz="5000" b="1">
                <a:latin typeface="Helvetica Neue"/>
                <a:ea typeface="Helvetica Neue"/>
                <a:cs typeface="Helvetica Neue"/>
                <a:sym typeface="Helvetica Neue"/>
              </a:defRPr>
            </a:lvl1pPr>
          </a:lstStyle>
          <a:p>
            <a:pPr defTabSz="412750" hangingPunct="0"/>
            <a:r>
              <a:rPr lang="fr-CA" sz="2500" kern="0" dirty="0">
                <a:solidFill>
                  <a:srgbClr val="000000"/>
                </a:solidFill>
              </a:rPr>
              <a:t>Je vous remercie</a:t>
            </a:r>
          </a:p>
          <a:p>
            <a:pPr defTabSz="412750" hangingPunct="0"/>
            <a:r>
              <a:rPr lang="fr-CA" sz="2500" kern="0" dirty="0">
                <a:solidFill>
                  <a:srgbClr val="000000"/>
                </a:solidFill>
              </a:rPr>
              <a:t> </a:t>
            </a:r>
            <a:r>
              <a:rPr lang="fr-CA" sz="5600" b="0" kern="0" dirty="0">
                <a:solidFill>
                  <a:srgbClr val="000000"/>
                </a:solidFill>
                <a:latin typeface="Helvetica Neue Medium"/>
                <a:sym typeface="Helvetica Neue Medium"/>
              </a:rPr>
              <a:t>Demandez a votre représentant</a:t>
            </a:r>
            <a:r>
              <a:rPr lang="fr-CA" sz="2500" kern="0" dirty="0">
                <a:solidFill>
                  <a:srgbClr val="000000"/>
                </a:solidFill>
              </a:rPr>
              <a:t>
</a:t>
            </a:r>
            <a:r>
              <a:rPr lang="fr-CA" sz="2800" dirty="0"/>
              <a:t>De vous inscrire  PROFITEZ MERCI!!!</a:t>
            </a:r>
          </a:p>
          <a:p>
            <a:pPr defTabSz="412750" hangingPunct="0"/>
            <a:endParaRPr sz="2500" kern="0" dirty="0">
              <a:solidFill>
                <a:srgbClr val="000000"/>
              </a:solidFill>
            </a:endParaRPr>
          </a:p>
        </p:txBody>
      </p:sp>
      <p:sp>
        <p:nvSpPr>
          <p:cNvPr id="308" name="Rectangle"/>
          <p:cNvSpPr/>
          <p:nvPr/>
        </p:nvSpPr>
        <p:spPr>
          <a:xfrm>
            <a:off x="-183208" y="-14965"/>
            <a:ext cx="12558415" cy="801253"/>
          </a:xfrm>
          <a:prstGeom prst="rect">
            <a:avLst/>
          </a:prstGeom>
          <a:solidFill>
            <a:srgbClr val="C61C2E"/>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309"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sp>
        <p:nvSpPr>
          <p:cNvPr id="310" name="Rectangle"/>
          <p:cNvSpPr/>
          <p:nvPr/>
        </p:nvSpPr>
        <p:spPr>
          <a:xfrm>
            <a:off x="-183208" y="-14965"/>
            <a:ext cx="12558415" cy="801253"/>
          </a:xfrm>
          <a:prstGeom prst="rect">
            <a:avLst/>
          </a:prstGeom>
          <a:solidFill>
            <a:srgbClr val="BE2025"/>
          </a:solidFill>
          <a:ln w="12700">
            <a:miter lim="400000"/>
          </a:ln>
        </p:spPr>
        <p:txBody>
          <a:bodyPr lIns="0" tIns="0" rIns="0" bIns="0" anchor="ctr"/>
          <a:lstStyle/>
          <a:p>
            <a:pPr algn="ctr" defTabSz="412750" hangingPunct="0">
              <a:defRPr sz="3200">
                <a:solidFill>
                  <a:srgbClr val="FFFFFF"/>
                </a:solidFill>
                <a:latin typeface="+mn-lt"/>
                <a:ea typeface="+mn-ea"/>
                <a:cs typeface="+mn-cs"/>
                <a:sym typeface="Helvetica Neue Medium"/>
              </a:defRPr>
            </a:pPr>
            <a:endParaRPr sz="1600" kern="0">
              <a:solidFill>
                <a:srgbClr val="FFFFFF"/>
              </a:solidFill>
              <a:latin typeface="Helvetica Neue Medium"/>
              <a:sym typeface="Helvetica Neue Medium"/>
            </a:endParaRPr>
          </a:p>
        </p:txBody>
      </p:sp>
      <p:pic>
        <p:nvPicPr>
          <p:cNvPr id="311" name="page1image47699856.png" descr="page1image47699856.png"/>
          <p:cNvPicPr>
            <a:picLocks noChangeAspect="1"/>
          </p:cNvPicPr>
          <p:nvPr/>
        </p:nvPicPr>
        <p:blipFill>
          <a:blip r:embed="rId2"/>
          <a:stretch>
            <a:fillRect/>
          </a:stretch>
        </p:blipFill>
        <p:spPr>
          <a:xfrm>
            <a:off x="4937759" y="112410"/>
            <a:ext cx="2316483" cy="546505"/>
          </a:xfrm>
          <a:prstGeom prst="rect">
            <a:avLst/>
          </a:prstGeom>
          <a:ln w="12700">
            <a:miter lim="400000"/>
          </a:ln>
        </p:spPr>
      </p:pic>
      <p:pic>
        <p:nvPicPr>
          <p:cNvPr id="312" name="This Changes Everything Poster_Large.jpg" descr="This Changes Everything Poster_Large.jpg"/>
          <p:cNvPicPr>
            <a:picLocks noChangeAspect="1"/>
          </p:cNvPicPr>
          <p:nvPr/>
        </p:nvPicPr>
        <p:blipFill>
          <a:blip r:embed="rId3"/>
          <a:stretch>
            <a:fillRect/>
          </a:stretch>
        </p:blipFill>
        <p:spPr>
          <a:xfrm>
            <a:off x="5507416" y="1086652"/>
            <a:ext cx="5303460" cy="3801773"/>
          </a:xfrm>
          <a:prstGeom prst="rect">
            <a:avLst/>
          </a:prstGeom>
          <a:ln w="12700">
            <a:solidFill>
              <a:srgbClr val="000000"/>
            </a:solidFill>
            <a:miter lim="400000"/>
          </a:ln>
          <a:effectLst>
            <a:outerShdw blurRad="355600" rotWithShape="0">
              <a:srgbClr val="000000">
                <a:alpha val="75000"/>
              </a:srgbClr>
            </a:outerShdw>
          </a:effectLst>
        </p:spPr>
      </p:pic>
      <p:pic>
        <p:nvPicPr>
          <p:cNvPr id="3" name="Image 2">
            <a:extLst>
              <a:ext uri="{FF2B5EF4-FFF2-40B4-BE49-F238E27FC236}">
                <a16:creationId xmlns:a16="http://schemas.microsoft.com/office/drawing/2014/main" id="{2C36F03E-B127-4CAC-978E-EEC8D040D8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347" y="913664"/>
            <a:ext cx="3974762" cy="3974762"/>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4" presetClass="entr" presetSubtype="10" fill="hold" nodeType="clickEffect">
                                  <p:stCondLst>
                                    <p:cond delay="0"/>
                                  </p:stCondLst>
                                  <p:childTnLst>
                                    <p:set>
                                      <p:cBhvr>
                                        <p:cTn id="10" dur="1" fill="hold">
                                          <p:stCondLst>
                                            <p:cond delay="0"/>
                                          </p:stCondLst>
                                        </p:cTn>
                                        <p:tgtEl>
                                          <p:spTgt spid="312"/>
                                        </p:tgtEl>
                                        <p:attrNameLst>
                                          <p:attrName>style.visibility</p:attrName>
                                        </p:attrNameLst>
                                      </p:cBhvr>
                                      <p:to>
                                        <p:strVal val="visible"/>
                                      </p:to>
                                    </p:set>
                                    <p:animEffect transition="in" filter="randombar(horizontal)">
                                      <p:cBhvr>
                                        <p:cTn id="11" dur="500"/>
                                        <p:tgtEl>
                                          <p:spTgt spid="31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307"/>
                                        </p:tgtEl>
                                        <p:attrNameLst>
                                          <p:attrName>style.visibility</p:attrName>
                                        </p:attrNameLst>
                                      </p:cBhvr>
                                      <p:to>
                                        <p:strVal val="visible"/>
                                      </p:to>
                                    </p:set>
                                    <p:animEffect transition="in" filter="wipe(down)">
                                      <p:cBhvr>
                                        <p:cTn id="16" dur="500"/>
                                        <p:tgtEl>
                                          <p:spTgt spid="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 grpId="0" animBg="1"/>
    </p:bldLst>
  </p:timing>
</p:sld>
</file>

<file path=ppt/theme/theme1.xml><?xml version="1.0" encoding="utf-8"?>
<a:theme xmlns:a="http://schemas.openxmlformats.org/drawingml/2006/main" name="DividendVTI">
  <a:themeElements>
    <a:clrScheme name="">
      <a:dk1>
        <a:srgbClr val="000000"/>
      </a:dk1>
      <a:lt1>
        <a:srgbClr val="FFFFFF"/>
      </a:lt1>
      <a:dk2>
        <a:srgbClr val="412440"/>
      </a:dk2>
      <a:lt2>
        <a:srgbClr val="E2E8E5"/>
      </a:lt2>
      <a:accent1>
        <a:srgbClr val="C34D84"/>
      </a:accent1>
      <a:accent2>
        <a:srgbClr val="B13BA4"/>
      </a:accent2>
      <a:accent3>
        <a:srgbClr val="9F4DC3"/>
      </a:accent3>
      <a:accent4>
        <a:srgbClr val="6748B6"/>
      </a:accent4>
      <a:accent5>
        <a:srgbClr val="4D5DC3"/>
      </a:accent5>
      <a:accent6>
        <a:srgbClr val="3B7CB1"/>
      </a:accent6>
      <a:hlink>
        <a:srgbClr val="706DCE"/>
      </a:hlink>
      <a:folHlink>
        <a:srgbClr val="7F7F7F"/>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2.xml><?xml version="1.0" encoding="utf-8"?>
<a:theme xmlns:a="http://schemas.openxmlformats.org/drawingml/2006/main" name="White">
  <a:themeElements>
    <a:clrScheme name="White">
      <a:dk1>
        <a:srgbClr val="000000"/>
      </a:dk1>
      <a:lt1>
        <a:srgbClr val="FFFFFF"/>
      </a:lt1>
      <a:dk2>
        <a:srgbClr val="5E5E5E"/>
      </a:dk2>
      <a:lt2>
        <a:srgbClr val="D5D5D5"/>
      </a:lt2>
      <a:accent1>
        <a:srgbClr val="00A2FF"/>
      </a:accent1>
      <a:accent2>
        <a:srgbClr val="16E7CF"/>
      </a:accent2>
      <a:accent3>
        <a:srgbClr val="61D836"/>
      </a:accent3>
      <a:accent4>
        <a:srgbClr val="FAE232"/>
      </a:accent4>
      <a:accent5>
        <a:srgbClr val="FF644E"/>
      </a:accent5>
      <a:accent6>
        <a:srgbClr val="EF5FA7"/>
      </a:accent6>
      <a:hlink>
        <a:srgbClr val="0000FF"/>
      </a:hlink>
      <a:folHlink>
        <a:srgbClr val="FF00FF"/>
      </a:folHlink>
    </a:clrScheme>
    <a:fontScheme name="White">
      <a:majorFont>
        <a:latin typeface="Helvetica Neue Medium"/>
        <a:ea typeface="Helvetica Neue Medium"/>
        <a:cs typeface="Helvetica Neue Medium"/>
      </a:majorFont>
      <a:minorFont>
        <a:latin typeface="Helvetica Neue Medium"/>
        <a:ea typeface="Helvetica Neue Medium"/>
        <a:cs typeface="Helvetica Neue Medium"/>
      </a:minorFont>
    </a:fontScheme>
    <a:fmtScheme name="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12700" cap="flat">
          <a:noFill/>
          <a:miter lim="400000"/>
        </a:ln>
        <a:effectLst/>
        <a:sp3d/>
      </a:spPr>
      <a:bodyPr rot="0" spcFirstLastPara="1" vertOverflow="overflow" horzOverflow="overflow" vert="horz" wrap="square" lIns="0" tIns="0" rIns="0" bIns="0" numCol="1" spcCol="38100" rtlCol="0" anchor="ctr">
        <a:spAutoFit/>
      </a:bodyPr>
      <a:lstStyle>
        <a:defPPr marL="0" marR="0" indent="0" algn="ctr" defTabSz="825500" rtl="0" fontAlgn="auto" latinLnBrk="0"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uFillTx/>
            <a:latin typeface="+mn-lt"/>
            <a:ea typeface="+mn-ea"/>
            <a:cs typeface="+mn-cs"/>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Helvetica"/>
            <a:ea typeface="Helvetica"/>
            <a:cs typeface="Helvetica"/>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4087</TotalTime>
  <Words>416</Words>
  <Application>Microsoft Office PowerPoint</Application>
  <PresentationFormat>Grand écran</PresentationFormat>
  <Paragraphs>48</Paragraphs>
  <Slides>21</Slides>
  <Notes>2</Notes>
  <HiddenSlides>0</HiddenSlides>
  <MMClips>1</MMClips>
  <ScaleCrop>false</ScaleCrop>
  <HeadingPairs>
    <vt:vector size="6" baseType="variant">
      <vt:variant>
        <vt:lpstr>Polices utilisées</vt:lpstr>
      </vt:variant>
      <vt:variant>
        <vt:i4>11</vt:i4>
      </vt:variant>
      <vt:variant>
        <vt:lpstr>Thème</vt:lpstr>
      </vt:variant>
      <vt:variant>
        <vt:i4>3</vt:i4>
      </vt:variant>
      <vt:variant>
        <vt:lpstr>Titres des diapositives</vt:lpstr>
      </vt:variant>
      <vt:variant>
        <vt:i4>21</vt:i4>
      </vt:variant>
    </vt:vector>
  </HeadingPairs>
  <TitlesOfParts>
    <vt:vector size="35" baseType="lpstr">
      <vt:lpstr>Arial</vt:lpstr>
      <vt:lpstr>ArialUnicodeMS-Bold</vt:lpstr>
      <vt:lpstr>Calibri</vt:lpstr>
      <vt:lpstr>Gill Sans</vt:lpstr>
      <vt:lpstr>Gill Sans MT</vt:lpstr>
      <vt:lpstr>Helvetica</vt:lpstr>
      <vt:lpstr>Helvetica Light</vt:lpstr>
      <vt:lpstr>Helvetica Neue</vt:lpstr>
      <vt:lpstr>Helvetica Neue Light</vt:lpstr>
      <vt:lpstr>Helvetica Neue Medium</vt:lpstr>
      <vt:lpstr>Wingdings 2</vt:lpstr>
      <vt:lpstr>DividendVTI</vt:lpstr>
      <vt:lpstr>White</vt:lpstr>
      <vt:lpstr>Office Theme</vt:lpstr>
      <vt:lpstr>Présentation PowerPoint</vt:lpstr>
      <vt:lpstr>Présentation PowerPoint</vt:lpstr>
      <vt:lpstr>Présentation PowerPoint</vt:lpstr>
      <vt:lpstr>Présentation PowerPoint</vt:lpstr>
      <vt:lpstr>Se Réunir est un début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RNETWORK</dc:title>
  <dc:creator>Pierre Fioramore</dc:creator>
  <cp:lastModifiedBy>Pierre Fioramore</cp:lastModifiedBy>
  <cp:revision>30</cp:revision>
  <dcterms:created xsi:type="dcterms:W3CDTF">2019-07-30T02:30:17Z</dcterms:created>
  <dcterms:modified xsi:type="dcterms:W3CDTF">2019-08-05T00:46:55Z</dcterms:modified>
</cp:coreProperties>
</file>